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73" r:id="rId5"/>
    <p:sldId id="265" r:id="rId6"/>
    <p:sldId id="292" r:id="rId7"/>
    <p:sldId id="264" r:id="rId8"/>
    <p:sldId id="271" r:id="rId9"/>
    <p:sldId id="272" r:id="rId10"/>
    <p:sldId id="301" r:id="rId11"/>
    <p:sldId id="261" r:id="rId12"/>
    <p:sldId id="295" r:id="rId13"/>
    <p:sldId id="294" r:id="rId14"/>
    <p:sldId id="263" r:id="rId15"/>
    <p:sldId id="266" r:id="rId16"/>
    <p:sldId id="304" r:id="rId17"/>
    <p:sldId id="275" r:id="rId18"/>
    <p:sldId id="280" r:id="rId19"/>
    <p:sldId id="287" r:id="rId20"/>
    <p:sldId id="288" r:id="rId21"/>
    <p:sldId id="297" r:id="rId22"/>
    <p:sldId id="267" r:id="rId23"/>
    <p:sldId id="269" r:id="rId24"/>
    <p:sldId id="303" r:id="rId25"/>
    <p:sldId id="270" r:id="rId26"/>
  </p:sldIdLst>
  <p:sldSz cx="9144000" cy="6858000" type="screen4x3"/>
  <p:notesSz cx="7045325" cy="9345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94660"/>
  </p:normalViewPr>
  <p:slideViewPr>
    <p:cSldViewPr>
      <p:cViewPr varScale="1">
        <p:scale>
          <a:sx n="70" d="100"/>
          <a:sy n="70" d="100"/>
        </p:scale>
        <p:origin x="138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E084CA-76DA-4FC8-BBA1-56FBEA0C4421}" type="doc">
      <dgm:prSet loTypeId="urn:microsoft.com/office/officeart/2005/8/layout/vList5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MY"/>
        </a:p>
      </dgm:t>
    </dgm:pt>
    <dgm:pt modelId="{2491ECEB-D19F-4399-BB8A-A59EE33A9F3C}">
      <dgm:prSet phldrT="[Text]" custT="1"/>
      <dgm:spPr>
        <a:solidFill>
          <a:srgbClr val="92D050"/>
        </a:solidFill>
      </dgm:spPr>
      <dgm:t>
        <a:bodyPr/>
        <a:lstStyle/>
        <a:p>
          <a:r>
            <a:rPr lang="en-US" sz="1600" b="1" dirty="0" smtClean="0"/>
            <a:t>TAHUN 1</a:t>
          </a:r>
        </a:p>
        <a:p>
          <a:r>
            <a:rPr lang="en-US" sz="1600" b="1" dirty="0" smtClean="0"/>
            <a:t>(7 TAHUN)</a:t>
          </a:r>
          <a:endParaRPr lang="en-MY" sz="1600" b="1" dirty="0"/>
        </a:p>
      </dgm:t>
    </dgm:pt>
    <dgm:pt modelId="{957DB5C6-EB63-4022-A51A-DECC97B038C5}" type="parTrans" cxnId="{6FD73284-10BF-453E-8FFF-D778262AC9A8}">
      <dgm:prSet/>
      <dgm:spPr/>
      <dgm:t>
        <a:bodyPr/>
        <a:lstStyle/>
        <a:p>
          <a:endParaRPr lang="en-MY" sz="1600" b="1"/>
        </a:p>
      </dgm:t>
    </dgm:pt>
    <dgm:pt modelId="{C9B4DECB-214E-4A02-88B0-DAAD9128CAED}" type="sibTrans" cxnId="{6FD73284-10BF-453E-8FFF-D778262AC9A8}">
      <dgm:prSet/>
      <dgm:spPr/>
      <dgm:t>
        <a:bodyPr/>
        <a:lstStyle/>
        <a:p>
          <a:endParaRPr lang="en-MY" sz="1600" b="1"/>
        </a:p>
      </dgm:t>
    </dgm:pt>
    <dgm:pt modelId="{09B92D49-F2CC-49CB-8966-EA5B1210677C}">
      <dgm:prSet phldrT="[Text]" custT="1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en-US" sz="2000" b="1" dirty="0" smtClean="0"/>
            <a:t>DOS TAMBAHAN DT</a:t>
          </a:r>
          <a:endParaRPr lang="en-MY" sz="2000" b="1" dirty="0"/>
        </a:p>
      </dgm:t>
    </dgm:pt>
    <dgm:pt modelId="{1AE5FA7C-BCD2-4D94-B010-A8C391F8D884}" type="parTrans" cxnId="{E3CB906F-4C6B-455F-B686-FAAEEB1C8EC4}">
      <dgm:prSet/>
      <dgm:spPr/>
      <dgm:t>
        <a:bodyPr/>
        <a:lstStyle/>
        <a:p>
          <a:endParaRPr lang="en-MY" sz="1600" b="1"/>
        </a:p>
      </dgm:t>
    </dgm:pt>
    <dgm:pt modelId="{6441239F-2581-4F91-8883-0142EC41289E}" type="sibTrans" cxnId="{E3CB906F-4C6B-455F-B686-FAAEEB1C8EC4}">
      <dgm:prSet/>
      <dgm:spPr/>
      <dgm:t>
        <a:bodyPr/>
        <a:lstStyle/>
        <a:p>
          <a:endParaRPr lang="en-MY" sz="1600" b="1"/>
        </a:p>
      </dgm:t>
    </dgm:pt>
    <dgm:pt modelId="{3B67AA96-1BC3-492F-A39F-A291E28FE7FD}">
      <dgm:prSet phldrT="[Text]" custT="1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en-US" sz="2000" b="1" dirty="0" smtClean="0"/>
            <a:t>DOS TAMBAHAN MR</a:t>
          </a:r>
          <a:endParaRPr lang="en-MY" sz="2000" b="1" dirty="0"/>
        </a:p>
      </dgm:t>
    </dgm:pt>
    <dgm:pt modelId="{2598E4FF-69B5-4A4C-8564-F48B216BF3A4}" type="parTrans" cxnId="{B8A40549-EBC4-4B28-8B5E-143ED668D10A}">
      <dgm:prSet/>
      <dgm:spPr/>
      <dgm:t>
        <a:bodyPr/>
        <a:lstStyle/>
        <a:p>
          <a:endParaRPr lang="en-MY" sz="1600" b="1"/>
        </a:p>
      </dgm:t>
    </dgm:pt>
    <dgm:pt modelId="{4B356110-DF8F-4519-8C67-705B0A6B6F9A}" type="sibTrans" cxnId="{B8A40549-EBC4-4B28-8B5E-143ED668D10A}">
      <dgm:prSet/>
      <dgm:spPr/>
      <dgm:t>
        <a:bodyPr/>
        <a:lstStyle/>
        <a:p>
          <a:endParaRPr lang="en-MY" sz="1600" b="1"/>
        </a:p>
      </dgm:t>
    </dgm:pt>
    <dgm:pt modelId="{670A412F-3259-4DDA-8453-26847BBE602C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1600" b="1" dirty="0" smtClean="0"/>
            <a:t>TINGKATAN 1</a:t>
          </a:r>
        </a:p>
        <a:p>
          <a:r>
            <a:rPr lang="en-US" sz="1600" b="1" dirty="0" smtClean="0"/>
            <a:t>(13 TAHUN)</a:t>
          </a:r>
        </a:p>
        <a:p>
          <a:r>
            <a:rPr lang="en-US" sz="1600" b="1" dirty="0" smtClean="0"/>
            <a:t>PELAJAR PEREMPUAN SAHAJA</a:t>
          </a:r>
          <a:endParaRPr lang="en-MY" sz="1600" b="1" dirty="0"/>
        </a:p>
      </dgm:t>
    </dgm:pt>
    <dgm:pt modelId="{90817343-524A-4683-93DA-616C312CDC19}" type="parTrans" cxnId="{CD39C654-3E7C-47BD-8441-2C1C28105867}">
      <dgm:prSet/>
      <dgm:spPr/>
      <dgm:t>
        <a:bodyPr/>
        <a:lstStyle/>
        <a:p>
          <a:endParaRPr lang="en-MY" sz="1600" b="1"/>
        </a:p>
      </dgm:t>
    </dgm:pt>
    <dgm:pt modelId="{B597B0DF-75F7-420F-9BD0-A76D50E04D80}" type="sibTrans" cxnId="{CD39C654-3E7C-47BD-8441-2C1C28105867}">
      <dgm:prSet/>
      <dgm:spPr/>
      <dgm:t>
        <a:bodyPr/>
        <a:lstStyle/>
        <a:p>
          <a:endParaRPr lang="en-MY" sz="1600" b="1"/>
        </a:p>
      </dgm:t>
    </dgm:pt>
    <dgm:pt modelId="{CC3C155F-0CAD-48CC-87BB-1D59E53E4EFB}">
      <dgm:prSet phldrT="[Text]" custT="1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en-US" sz="2000" b="1" dirty="0" smtClean="0"/>
            <a:t>HPV DOS 1 DAN 2</a:t>
          </a:r>
          <a:endParaRPr lang="en-MY" sz="2000" b="1" dirty="0"/>
        </a:p>
      </dgm:t>
    </dgm:pt>
    <dgm:pt modelId="{DE4B38DC-F9E0-4F44-86BA-1793947819FE}" type="parTrans" cxnId="{56D46461-CEE6-41B9-9005-E90BBEE47DF0}">
      <dgm:prSet/>
      <dgm:spPr/>
      <dgm:t>
        <a:bodyPr/>
        <a:lstStyle/>
        <a:p>
          <a:endParaRPr lang="en-MY" sz="1600" b="1"/>
        </a:p>
      </dgm:t>
    </dgm:pt>
    <dgm:pt modelId="{E33759A4-879D-44F7-9736-D5208DAE93C9}" type="sibTrans" cxnId="{56D46461-CEE6-41B9-9005-E90BBEE47DF0}">
      <dgm:prSet/>
      <dgm:spPr/>
      <dgm:t>
        <a:bodyPr/>
        <a:lstStyle/>
        <a:p>
          <a:endParaRPr lang="en-MY" sz="1600" b="1"/>
        </a:p>
      </dgm:t>
    </dgm:pt>
    <dgm:pt modelId="{C0544AC2-CF3F-484C-BBED-E505200AE0C0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1600" b="1" dirty="0" smtClean="0"/>
            <a:t>TINGKATAN 3</a:t>
          </a:r>
          <a:endParaRPr lang="en-MY" sz="1600" b="1" dirty="0"/>
        </a:p>
      </dgm:t>
    </dgm:pt>
    <dgm:pt modelId="{D3184990-923B-4846-AABA-99CD3248ABBE}" type="parTrans" cxnId="{98E36627-EF0D-46CD-84B8-A1877F4C9F3F}">
      <dgm:prSet/>
      <dgm:spPr/>
      <dgm:t>
        <a:bodyPr/>
        <a:lstStyle/>
        <a:p>
          <a:endParaRPr lang="en-MY" sz="1600" b="1"/>
        </a:p>
      </dgm:t>
    </dgm:pt>
    <dgm:pt modelId="{FFE95E62-758D-4EB2-A6C1-9C3B97709EAA}" type="sibTrans" cxnId="{98E36627-EF0D-46CD-84B8-A1877F4C9F3F}">
      <dgm:prSet/>
      <dgm:spPr/>
      <dgm:t>
        <a:bodyPr/>
        <a:lstStyle/>
        <a:p>
          <a:endParaRPr lang="en-MY" sz="1600" b="1"/>
        </a:p>
      </dgm:t>
    </dgm:pt>
    <dgm:pt modelId="{E1807FFF-98AC-4065-91C0-CA2C98F07C2A}">
      <dgm:prSet phldrT="[Text]" custT="1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en-US" sz="2000" b="1" dirty="0" smtClean="0"/>
            <a:t>DOS TAMBAHAN ATT</a:t>
          </a:r>
          <a:endParaRPr lang="en-MY" sz="2000" b="1" dirty="0"/>
        </a:p>
      </dgm:t>
    </dgm:pt>
    <dgm:pt modelId="{0C382313-FAC9-48BA-8318-02903FC90C03}" type="parTrans" cxnId="{A5262606-8FD1-409D-9BA5-723C606D98FE}">
      <dgm:prSet/>
      <dgm:spPr/>
      <dgm:t>
        <a:bodyPr/>
        <a:lstStyle/>
        <a:p>
          <a:endParaRPr lang="en-MY" sz="1600" b="1"/>
        </a:p>
      </dgm:t>
    </dgm:pt>
    <dgm:pt modelId="{441D7DDD-34D9-484F-AC15-2DE21BEE091C}" type="sibTrans" cxnId="{A5262606-8FD1-409D-9BA5-723C606D98FE}">
      <dgm:prSet/>
      <dgm:spPr/>
      <dgm:t>
        <a:bodyPr/>
        <a:lstStyle/>
        <a:p>
          <a:endParaRPr lang="en-MY" sz="1600" b="1"/>
        </a:p>
      </dgm:t>
    </dgm:pt>
    <dgm:pt modelId="{61363351-383D-4EC6-8655-C5C66FAC2BC8}" type="pres">
      <dgm:prSet presAssocID="{BBE084CA-76DA-4FC8-BBA1-56FBEA0C442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MY"/>
        </a:p>
      </dgm:t>
    </dgm:pt>
    <dgm:pt modelId="{83C0AC00-F3D3-4637-B501-9D6BE52D3CE6}" type="pres">
      <dgm:prSet presAssocID="{2491ECEB-D19F-4399-BB8A-A59EE33A9F3C}" presName="linNode" presStyleCnt="0"/>
      <dgm:spPr/>
    </dgm:pt>
    <dgm:pt modelId="{8AB8500F-1E6E-4F20-85CD-177F2220C4B0}" type="pres">
      <dgm:prSet presAssocID="{2491ECEB-D19F-4399-BB8A-A59EE33A9F3C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41B928EA-AB56-4627-B042-BFAF224C3AC5}" type="pres">
      <dgm:prSet presAssocID="{2491ECEB-D19F-4399-BB8A-A59EE33A9F3C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F84768BE-540D-4070-8B69-B22B92230DF6}" type="pres">
      <dgm:prSet presAssocID="{C9B4DECB-214E-4A02-88B0-DAAD9128CAED}" presName="sp" presStyleCnt="0"/>
      <dgm:spPr/>
    </dgm:pt>
    <dgm:pt modelId="{A93053C4-54CD-4C8D-AC08-7F6F19612734}" type="pres">
      <dgm:prSet presAssocID="{670A412F-3259-4DDA-8453-26847BBE602C}" presName="linNode" presStyleCnt="0"/>
      <dgm:spPr/>
    </dgm:pt>
    <dgm:pt modelId="{78A1DB35-018C-4D99-A200-CFF03E475D53}" type="pres">
      <dgm:prSet presAssocID="{670A412F-3259-4DDA-8453-26847BBE602C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452BD07D-1856-4B08-A09B-882DD3758E0D}" type="pres">
      <dgm:prSet presAssocID="{670A412F-3259-4DDA-8453-26847BBE602C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DDDB46BD-2199-4E8D-A518-3E01540D167D}" type="pres">
      <dgm:prSet presAssocID="{B597B0DF-75F7-420F-9BD0-A76D50E04D80}" presName="sp" presStyleCnt="0"/>
      <dgm:spPr/>
    </dgm:pt>
    <dgm:pt modelId="{9175798B-D6C1-4DF0-B09C-92D35A0E2927}" type="pres">
      <dgm:prSet presAssocID="{C0544AC2-CF3F-484C-BBED-E505200AE0C0}" presName="linNode" presStyleCnt="0"/>
      <dgm:spPr/>
    </dgm:pt>
    <dgm:pt modelId="{6CB0C996-6A8E-44C3-8997-31EFCEB4495A}" type="pres">
      <dgm:prSet presAssocID="{C0544AC2-CF3F-484C-BBED-E505200AE0C0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B917FC75-4FDC-4EE7-A2AD-166D8B3DD413}" type="pres">
      <dgm:prSet presAssocID="{C0544AC2-CF3F-484C-BBED-E505200AE0C0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</dgm:ptLst>
  <dgm:cxnLst>
    <dgm:cxn modelId="{98E36627-EF0D-46CD-84B8-A1877F4C9F3F}" srcId="{BBE084CA-76DA-4FC8-BBA1-56FBEA0C4421}" destId="{C0544AC2-CF3F-484C-BBED-E505200AE0C0}" srcOrd="2" destOrd="0" parTransId="{D3184990-923B-4846-AABA-99CD3248ABBE}" sibTransId="{FFE95E62-758D-4EB2-A6C1-9C3B97709EAA}"/>
    <dgm:cxn modelId="{28D64097-7038-4FDA-B36B-DCA349409B9B}" type="presOf" srcId="{3B67AA96-1BC3-492F-A39F-A291E28FE7FD}" destId="{41B928EA-AB56-4627-B042-BFAF224C3AC5}" srcOrd="0" destOrd="1" presId="urn:microsoft.com/office/officeart/2005/8/layout/vList5"/>
    <dgm:cxn modelId="{6FD73284-10BF-453E-8FFF-D778262AC9A8}" srcId="{BBE084CA-76DA-4FC8-BBA1-56FBEA0C4421}" destId="{2491ECEB-D19F-4399-BB8A-A59EE33A9F3C}" srcOrd="0" destOrd="0" parTransId="{957DB5C6-EB63-4022-A51A-DECC97B038C5}" sibTransId="{C9B4DECB-214E-4A02-88B0-DAAD9128CAED}"/>
    <dgm:cxn modelId="{A5262606-8FD1-409D-9BA5-723C606D98FE}" srcId="{C0544AC2-CF3F-484C-BBED-E505200AE0C0}" destId="{E1807FFF-98AC-4065-91C0-CA2C98F07C2A}" srcOrd="0" destOrd="0" parTransId="{0C382313-FAC9-48BA-8318-02903FC90C03}" sibTransId="{441D7DDD-34D9-484F-AC15-2DE21BEE091C}"/>
    <dgm:cxn modelId="{5CB3D9F9-9D8D-4F65-B6E0-AC0203E1ED6A}" type="presOf" srcId="{09B92D49-F2CC-49CB-8966-EA5B1210677C}" destId="{41B928EA-AB56-4627-B042-BFAF224C3AC5}" srcOrd="0" destOrd="0" presId="urn:microsoft.com/office/officeart/2005/8/layout/vList5"/>
    <dgm:cxn modelId="{56D46461-CEE6-41B9-9005-E90BBEE47DF0}" srcId="{670A412F-3259-4DDA-8453-26847BBE602C}" destId="{CC3C155F-0CAD-48CC-87BB-1D59E53E4EFB}" srcOrd="0" destOrd="0" parTransId="{DE4B38DC-F9E0-4F44-86BA-1793947819FE}" sibTransId="{E33759A4-879D-44F7-9736-D5208DAE93C9}"/>
    <dgm:cxn modelId="{18E09177-9690-49B6-AD44-0DDB8CC5AC57}" type="presOf" srcId="{E1807FFF-98AC-4065-91C0-CA2C98F07C2A}" destId="{B917FC75-4FDC-4EE7-A2AD-166D8B3DD413}" srcOrd="0" destOrd="0" presId="urn:microsoft.com/office/officeart/2005/8/layout/vList5"/>
    <dgm:cxn modelId="{F0892733-9B75-49DF-AC13-E4DB342AB434}" type="presOf" srcId="{CC3C155F-0CAD-48CC-87BB-1D59E53E4EFB}" destId="{452BD07D-1856-4B08-A09B-882DD3758E0D}" srcOrd="0" destOrd="0" presId="urn:microsoft.com/office/officeart/2005/8/layout/vList5"/>
    <dgm:cxn modelId="{B8A40549-EBC4-4B28-8B5E-143ED668D10A}" srcId="{2491ECEB-D19F-4399-BB8A-A59EE33A9F3C}" destId="{3B67AA96-1BC3-492F-A39F-A291E28FE7FD}" srcOrd="1" destOrd="0" parTransId="{2598E4FF-69B5-4A4C-8564-F48B216BF3A4}" sibTransId="{4B356110-DF8F-4519-8C67-705B0A6B6F9A}"/>
    <dgm:cxn modelId="{E3CB906F-4C6B-455F-B686-FAAEEB1C8EC4}" srcId="{2491ECEB-D19F-4399-BB8A-A59EE33A9F3C}" destId="{09B92D49-F2CC-49CB-8966-EA5B1210677C}" srcOrd="0" destOrd="0" parTransId="{1AE5FA7C-BCD2-4D94-B010-A8C391F8D884}" sibTransId="{6441239F-2581-4F91-8883-0142EC41289E}"/>
    <dgm:cxn modelId="{FF5A3788-AA46-482C-8EE9-62E4E21BB742}" type="presOf" srcId="{2491ECEB-D19F-4399-BB8A-A59EE33A9F3C}" destId="{8AB8500F-1E6E-4F20-85CD-177F2220C4B0}" srcOrd="0" destOrd="0" presId="urn:microsoft.com/office/officeart/2005/8/layout/vList5"/>
    <dgm:cxn modelId="{615167FB-796D-40BC-82E7-ACC362754051}" type="presOf" srcId="{670A412F-3259-4DDA-8453-26847BBE602C}" destId="{78A1DB35-018C-4D99-A200-CFF03E475D53}" srcOrd="0" destOrd="0" presId="urn:microsoft.com/office/officeart/2005/8/layout/vList5"/>
    <dgm:cxn modelId="{AA98CA3E-B99F-4781-83A1-71B4B00E6F57}" type="presOf" srcId="{BBE084CA-76DA-4FC8-BBA1-56FBEA0C4421}" destId="{61363351-383D-4EC6-8655-C5C66FAC2BC8}" srcOrd="0" destOrd="0" presId="urn:microsoft.com/office/officeart/2005/8/layout/vList5"/>
    <dgm:cxn modelId="{08E3A51D-AD72-4579-839F-10F4C2566484}" type="presOf" srcId="{C0544AC2-CF3F-484C-BBED-E505200AE0C0}" destId="{6CB0C996-6A8E-44C3-8997-31EFCEB4495A}" srcOrd="0" destOrd="0" presId="urn:microsoft.com/office/officeart/2005/8/layout/vList5"/>
    <dgm:cxn modelId="{CD39C654-3E7C-47BD-8441-2C1C28105867}" srcId="{BBE084CA-76DA-4FC8-BBA1-56FBEA0C4421}" destId="{670A412F-3259-4DDA-8453-26847BBE602C}" srcOrd="1" destOrd="0" parTransId="{90817343-524A-4683-93DA-616C312CDC19}" sibTransId="{B597B0DF-75F7-420F-9BD0-A76D50E04D80}"/>
    <dgm:cxn modelId="{59E53B1E-E472-45CD-BF79-75106F7F66DA}" type="presParOf" srcId="{61363351-383D-4EC6-8655-C5C66FAC2BC8}" destId="{83C0AC00-F3D3-4637-B501-9D6BE52D3CE6}" srcOrd="0" destOrd="0" presId="urn:microsoft.com/office/officeart/2005/8/layout/vList5"/>
    <dgm:cxn modelId="{FCCFBB58-CA86-4665-B98C-409E4971064A}" type="presParOf" srcId="{83C0AC00-F3D3-4637-B501-9D6BE52D3CE6}" destId="{8AB8500F-1E6E-4F20-85CD-177F2220C4B0}" srcOrd="0" destOrd="0" presId="urn:microsoft.com/office/officeart/2005/8/layout/vList5"/>
    <dgm:cxn modelId="{D0516752-3A08-44C1-8701-BD68C2A8AA1D}" type="presParOf" srcId="{83C0AC00-F3D3-4637-B501-9D6BE52D3CE6}" destId="{41B928EA-AB56-4627-B042-BFAF224C3AC5}" srcOrd="1" destOrd="0" presId="urn:microsoft.com/office/officeart/2005/8/layout/vList5"/>
    <dgm:cxn modelId="{F45E7226-DFFA-48D7-808B-1AA75814D199}" type="presParOf" srcId="{61363351-383D-4EC6-8655-C5C66FAC2BC8}" destId="{F84768BE-540D-4070-8B69-B22B92230DF6}" srcOrd="1" destOrd="0" presId="urn:microsoft.com/office/officeart/2005/8/layout/vList5"/>
    <dgm:cxn modelId="{E67D8AC6-F38E-4761-A951-E2BE9789E713}" type="presParOf" srcId="{61363351-383D-4EC6-8655-C5C66FAC2BC8}" destId="{A93053C4-54CD-4C8D-AC08-7F6F19612734}" srcOrd="2" destOrd="0" presId="urn:microsoft.com/office/officeart/2005/8/layout/vList5"/>
    <dgm:cxn modelId="{7085C65E-C7B2-4E75-863B-B2B49400ACE0}" type="presParOf" srcId="{A93053C4-54CD-4C8D-AC08-7F6F19612734}" destId="{78A1DB35-018C-4D99-A200-CFF03E475D53}" srcOrd="0" destOrd="0" presId="urn:microsoft.com/office/officeart/2005/8/layout/vList5"/>
    <dgm:cxn modelId="{2173E048-D233-477F-8CFD-BAB95B530A05}" type="presParOf" srcId="{A93053C4-54CD-4C8D-AC08-7F6F19612734}" destId="{452BD07D-1856-4B08-A09B-882DD3758E0D}" srcOrd="1" destOrd="0" presId="urn:microsoft.com/office/officeart/2005/8/layout/vList5"/>
    <dgm:cxn modelId="{53AE647A-BDAC-438B-BD1B-3CC6293B0B20}" type="presParOf" srcId="{61363351-383D-4EC6-8655-C5C66FAC2BC8}" destId="{DDDB46BD-2199-4E8D-A518-3E01540D167D}" srcOrd="3" destOrd="0" presId="urn:microsoft.com/office/officeart/2005/8/layout/vList5"/>
    <dgm:cxn modelId="{9C36CC50-08BA-47D2-AA9C-5E473C0A3F2C}" type="presParOf" srcId="{61363351-383D-4EC6-8655-C5C66FAC2BC8}" destId="{9175798B-D6C1-4DF0-B09C-92D35A0E2927}" srcOrd="4" destOrd="0" presId="urn:microsoft.com/office/officeart/2005/8/layout/vList5"/>
    <dgm:cxn modelId="{73CC3DB0-726F-4B2D-A886-27BE1E09EA27}" type="presParOf" srcId="{9175798B-D6C1-4DF0-B09C-92D35A0E2927}" destId="{6CB0C996-6A8E-44C3-8997-31EFCEB4495A}" srcOrd="0" destOrd="0" presId="urn:microsoft.com/office/officeart/2005/8/layout/vList5"/>
    <dgm:cxn modelId="{420A9535-46FE-4DF5-9B25-E126D9472AC0}" type="presParOf" srcId="{9175798B-D6C1-4DF0-B09C-92D35A0E2927}" destId="{B917FC75-4FDC-4EE7-A2AD-166D8B3DD41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B928EA-AB56-4627-B042-BFAF224C3AC5}">
      <dsp:nvSpPr>
        <dsp:cNvPr id="0" name=""/>
        <dsp:cNvSpPr/>
      </dsp:nvSpPr>
      <dsp:spPr>
        <a:xfrm rot="5400000">
          <a:off x="4964775" y="-1882471"/>
          <a:ext cx="1159073" cy="5218176"/>
        </a:xfrm>
        <a:prstGeom prst="round2SameRect">
          <a:avLst/>
        </a:prstGeom>
        <a:solidFill>
          <a:srgbClr val="FFFF00">
            <a:alpha val="90000"/>
          </a:srgbClr>
        </a:solidFill>
        <a:ln w="100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/>
            <a:t>DOS TAMBAHAN DT</a:t>
          </a:r>
          <a:endParaRPr lang="en-MY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/>
            <a:t>DOS TAMBAHAN MR</a:t>
          </a:r>
          <a:endParaRPr lang="en-MY" sz="2000" b="1" kern="1200" dirty="0"/>
        </a:p>
      </dsp:txBody>
      <dsp:txXfrm rot="-5400000">
        <a:off x="2935224" y="203661"/>
        <a:ext cx="5161595" cy="1045911"/>
      </dsp:txXfrm>
    </dsp:sp>
    <dsp:sp modelId="{8AB8500F-1E6E-4F20-85CD-177F2220C4B0}">
      <dsp:nvSpPr>
        <dsp:cNvPr id="0" name=""/>
        <dsp:cNvSpPr/>
      </dsp:nvSpPr>
      <dsp:spPr>
        <a:xfrm>
          <a:off x="0" y="2195"/>
          <a:ext cx="2935224" cy="1448841"/>
        </a:xfrm>
        <a:prstGeom prst="roundRect">
          <a:avLst/>
        </a:prstGeom>
        <a:solidFill>
          <a:srgbClr val="92D050"/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TAHUN 1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(7 TAHUN)</a:t>
          </a:r>
          <a:endParaRPr lang="en-MY" sz="1600" b="1" kern="1200" dirty="0"/>
        </a:p>
      </dsp:txBody>
      <dsp:txXfrm>
        <a:off x="70727" y="72922"/>
        <a:ext cx="2793770" cy="1307387"/>
      </dsp:txXfrm>
    </dsp:sp>
    <dsp:sp modelId="{452BD07D-1856-4B08-A09B-882DD3758E0D}">
      <dsp:nvSpPr>
        <dsp:cNvPr id="0" name=""/>
        <dsp:cNvSpPr/>
      </dsp:nvSpPr>
      <dsp:spPr>
        <a:xfrm rot="5400000">
          <a:off x="4964775" y="-361188"/>
          <a:ext cx="1159073" cy="5218176"/>
        </a:xfrm>
        <a:prstGeom prst="round2SameRect">
          <a:avLst/>
        </a:prstGeom>
        <a:solidFill>
          <a:srgbClr val="FFFF00">
            <a:alpha val="90000"/>
          </a:srgbClr>
        </a:solidFill>
        <a:ln w="100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/>
            <a:t>HPV DOS 1 DAN 2</a:t>
          </a:r>
          <a:endParaRPr lang="en-MY" sz="2000" b="1" kern="1200" dirty="0"/>
        </a:p>
      </dsp:txBody>
      <dsp:txXfrm rot="-5400000">
        <a:off x="2935224" y="1724944"/>
        <a:ext cx="5161595" cy="1045911"/>
      </dsp:txXfrm>
    </dsp:sp>
    <dsp:sp modelId="{78A1DB35-018C-4D99-A200-CFF03E475D53}">
      <dsp:nvSpPr>
        <dsp:cNvPr id="0" name=""/>
        <dsp:cNvSpPr/>
      </dsp:nvSpPr>
      <dsp:spPr>
        <a:xfrm>
          <a:off x="0" y="1523479"/>
          <a:ext cx="2935224" cy="1448841"/>
        </a:xfrm>
        <a:prstGeom prst="roundRect">
          <a:avLst/>
        </a:prstGeom>
        <a:solidFill>
          <a:srgbClr val="7030A0"/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TINGKATAN 1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(13 TAHUN)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PELAJAR PEREMPUAN SAHAJA</a:t>
          </a:r>
          <a:endParaRPr lang="en-MY" sz="1600" b="1" kern="1200" dirty="0"/>
        </a:p>
      </dsp:txBody>
      <dsp:txXfrm>
        <a:off x="70727" y="1594206"/>
        <a:ext cx="2793770" cy="1307387"/>
      </dsp:txXfrm>
    </dsp:sp>
    <dsp:sp modelId="{B917FC75-4FDC-4EE7-A2AD-166D8B3DD413}">
      <dsp:nvSpPr>
        <dsp:cNvPr id="0" name=""/>
        <dsp:cNvSpPr/>
      </dsp:nvSpPr>
      <dsp:spPr>
        <a:xfrm rot="5400000">
          <a:off x="4964775" y="1160095"/>
          <a:ext cx="1159073" cy="5218176"/>
        </a:xfrm>
        <a:prstGeom prst="round2SameRect">
          <a:avLst/>
        </a:prstGeom>
        <a:solidFill>
          <a:srgbClr val="FFFF00">
            <a:alpha val="90000"/>
          </a:srgbClr>
        </a:solidFill>
        <a:ln w="100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/>
            <a:t>DOS TAMBAHAN ATT</a:t>
          </a:r>
          <a:endParaRPr lang="en-MY" sz="2000" b="1" kern="1200" dirty="0"/>
        </a:p>
      </dsp:txBody>
      <dsp:txXfrm rot="-5400000">
        <a:off x="2935224" y="3246228"/>
        <a:ext cx="5161595" cy="1045911"/>
      </dsp:txXfrm>
    </dsp:sp>
    <dsp:sp modelId="{6CB0C996-6A8E-44C3-8997-31EFCEB4495A}">
      <dsp:nvSpPr>
        <dsp:cNvPr id="0" name=""/>
        <dsp:cNvSpPr/>
      </dsp:nvSpPr>
      <dsp:spPr>
        <a:xfrm>
          <a:off x="0" y="3044762"/>
          <a:ext cx="2935224" cy="1448841"/>
        </a:xfrm>
        <a:prstGeom prst="roundRect">
          <a:avLst/>
        </a:prstGeom>
        <a:solidFill>
          <a:srgbClr val="FF0000"/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TINGKATAN 3</a:t>
          </a:r>
          <a:endParaRPr lang="en-MY" sz="1600" b="1" kern="1200" dirty="0"/>
        </a:p>
      </dsp:txBody>
      <dsp:txXfrm>
        <a:off x="70727" y="3115489"/>
        <a:ext cx="2793770" cy="13073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49D7133-048A-4E13-93E5-261979FFEB00}" type="datetimeFigureOut">
              <a:rPr lang="en-US" smtClean="0"/>
              <a:pPr/>
              <a:t>12/28/2016</a:t>
            </a:fld>
            <a:endParaRPr lang="en-MY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MY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57A4061-BBAB-466E-AED7-10B010D652BB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D7133-048A-4E13-93E5-261979FFEB00}" type="datetimeFigureOut">
              <a:rPr lang="en-US" smtClean="0"/>
              <a:pPr/>
              <a:t>12/28/2016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57A4061-BBAB-466E-AED7-10B010D652BB}" type="slidenum">
              <a:rPr lang="en-MY" smtClean="0"/>
              <a:pPr/>
              <a:t>‹#›</a:t>
            </a:fld>
            <a:endParaRPr lang="en-MY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D7133-048A-4E13-93E5-261979FFEB00}" type="datetimeFigureOut">
              <a:rPr lang="en-US" smtClean="0"/>
              <a:pPr/>
              <a:t>12/28/2016</a:t>
            </a:fld>
            <a:endParaRPr lang="en-MY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357A4061-BBAB-466E-AED7-10B010D652BB}" type="slidenum">
              <a:rPr lang="en-MY" smtClean="0"/>
              <a:pPr/>
              <a:t>‹#›</a:t>
            </a:fld>
            <a:endParaRPr lang="en-MY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MY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49D7133-048A-4E13-93E5-261979FFEB00}" type="datetimeFigureOut">
              <a:rPr lang="en-US" smtClean="0"/>
              <a:pPr/>
              <a:t>12/28/2016</a:t>
            </a:fld>
            <a:endParaRPr lang="en-MY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357A4061-BBAB-466E-AED7-10B010D652BB}" type="slidenum">
              <a:rPr lang="en-MY" smtClean="0"/>
              <a:pPr/>
              <a:t>‹#›</a:t>
            </a:fld>
            <a:endParaRPr lang="en-MY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M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49D7133-048A-4E13-93E5-261979FFEB00}" type="datetimeFigureOut">
              <a:rPr lang="en-US" smtClean="0"/>
              <a:pPr/>
              <a:t>12/28/2016</a:t>
            </a:fld>
            <a:endParaRPr lang="en-MY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357A4061-BBAB-466E-AED7-10B010D652BB}" type="slidenum">
              <a:rPr lang="en-MY" smtClean="0"/>
              <a:pPr/>
              <a:t>‹#›</a:t>
            </a:fld>
            <a:endParaRPr lang="en-MY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MY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D7133-048A-4E13-93E5-261979FFEB00}" type="datetimeFigureOut">
              <a:rPr lang="en-US" smtClean="0"/>
              <a:pPr/>
              <a:t>12/28/2016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57A4061-BBAB-466E-AED7-10B010D652BB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D7133-048A-4E13-93E5-261979FFEB00}" type="datetimeFigureOut">
              <a:rPr lang="en-US" smtClean="0"/>
              <a:pPr/>
              <a:t>12/28/2016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57A4061-BBAB-466E-AED7-10B010D652BB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D7133-048A-4E13-93E5-261979FFEB00}" type="datetimeFigureOut">
              <a:rPr lang="en-US" smtClean="0"/>
              <a:pPr/>
              <a:t>12/28/2016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57A4061-BBAB-466E-AED7-10B010D652BB}" type="slidenum">
              <a:rPr lang="en-MY" smtClean="0"/>
              <a:pPr/>
              <a:t>‹#›</a:t>
            </a:fld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49D7133-048A-4E13-93E5-261979FFEB00}" type="datetimeFigureOut">
              <a:rPr lang="en-US" smtClean="0"/>
              <a:pPr/>
              <a:t>12/28/2016</a:t>
            </a:fld>
            <a:endParaRPr lang="en-MY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357A4061-BBAB-466E-AED7-10B010D652BB}" type="slidenum">
              <a:rPr lang="en-MY" smtClean="0"/>
              <a:pPr/>
              <a:t>‹#›</a:t>
            </a:fld>
            <a:endParaRPr lang="en-MY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D7133-048A-4E13-93E5-261979FFEB00}" type="datetimeFigureOut">
              <a:rPr lang="en-US" smtClean="0"/>
              <a:pPr/>
              <a:t>12/28/2016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A4061-BBAB-466E-AED7-10B010D652BB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49D7133-048A-4E13-93E5-261979FFEB00}" type="datetimeFigureOut">
              <a:rPr lang="en-US" smtClean="0"/>
              <a:pPr/>
              <a:t>12/28/2016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MY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357A4061-BBAB-466E-AED7-10B010D652BB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49D7133-048A-4E13-93E5-261979FFEB00}" type="datetimeFigureOut">
              <a:rPr lang="en-US" smtClean="0"/>
              <a:pPr/>
              <a:t>12/28/2016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MY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57A4061-BBAB-466E-AED7-10B010D652BB}" type="slidenum">
              <a:rPr lang="en-MY" smtClean="0"/>
              <a:pPr/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smtClean="0">
                <a:latin typeface="Aharoni" pitchFamily="2" charset="-79"/>
                <a:cs typeface="Aharoni" pitchFamily="2" charset="-79"/>
              </a:rPr>
              <a:t>PASUKAN KESIHATAN SEKOLAH</a:t>
            </a:r>
            <a:r>
              <a:rPr smtClean="0"/>
              <a:t/>
            </a:r>
            <a:br>
              <a:rPr smtClean="0"/>
            </a:br>
            <a:endParaRPr lang="en-MY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PEJABAT KESIHATAN DAERAH BARAT DAYA, </a:t>
            </a:r>
          </a:p>
          <a:p>
            <a:r>
              <a:rPr lang="en-US" dirty="0" smtClean="0"/>
              <a:t>PULAU PINANG</a:t>
            </a:r>
            <a:endParaRPr lang="en-MY" dirty="0"/>
          </a:p>
        </p:txBody>
      </p:sp>
      <p:pic>
        <p:nvPicPr>
          <p:cNvPr id="26626" name="Picture 2" descr="Image result for IMMUNISA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357166"/>
            <a:ext cx="7429552" cy="2914662"/>
          </a:xfrm>
          <a:prstGeom prst="rect">
            <a:avLst/>
          </a:prstGeom>
          <a:noFill/>
        </p:spPr>
      </p:pic>
      <p:pic>
        <p:nvPicPr>
          <p:cNvPr id="26628" name="Picture 4" descr="Image result for IMMUNISATI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3643314"/>
            <a:ext cx="1371600" cy="1819276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PENGENALAN PKS</a:t>
            </a:r>
            <a:endParaRPr lang="en-MY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 smtClean="0"/>
              <a:t> </a:t>
            </a:r>
            <a:r>
              <a:rPr lang="en-US" sz="3200" dirty="0" err="1" smtClean="0"/>
              <a:t>Perkhidmatan</a:t>
            </a:r>
            <a:r>
              <a:rPr lang="en-US" sz="3200" dirty="0" smtClean="0"/>
              <a:t> </a:t>
            </a:r>
            <a:r>
              <a:rPr lang="en-US" sz="3200" dirty="0" err="1" smtClean="0"/>
              <a:t>Kesihatan</a:t>
            </a:r>
            <a:r>
              <a:rPr lang="en-US" sz="3200" dirty="0" smtClean="0"/>
              <a:t> </a:t>
            </a:r>
            <a:r>
              <a:rPr lang="en-US" sz="3200" dirty="0" err="1" smtClean="0"/>
              <a:t>Sekolah</a:t>
            </a:r>
            <a:r>
              <a:rPr lang="en-US" sz="3200" dirty="0" smtClean="0"/>
              <a:t> </a:t>
            </a:r>
            <a:r>
              <a:rPr lang="en-US" sz="3200" dirty="0" err="1" smtClean="0"/>
              <a:t>adalah</a:t>
            </a:r>
            <a:r>
              <a:rPr lang="en-US" sz="3200" dirty="0" smtClean="0"/>
              <a:t> </a:t>
            </a:r>
            <a:r>
              <a:rPr lang="en-US" sz="3200" dirty="0" err="1" smtClean="0"/>
              <a:t>satu</a:t>
            </a:r>
            <a:r>
              <a:rPr lang="en-US" sz="3200" dirty="0" smtClean="0"/>
              <a:t> </a:t>
            </a:r>
            <a:r>
              <a:rPr lang="en-US" sz="3200" dirty="0" err="1" smtClean="0"/>
              <a:t>perkhidmatan</a:t>
            </a:r>
            <a:r>
              <a:rPr lang="en-US" sz="3200" dirty="0" smtClean="0"/>
              <a:t> yang </a:t>
            </a:r>
            <a:r>
              <a:rPr lang="en-US" sz="3200" dirty="0" err="1" smtClean="0"/>
              <a:t>diberikan</a:t>
            </a:r>
            <a:r>
              <a:rPr lang="en-US" sz="3200" dirty="0" smtClean="0"/>
              <a:t> </a:t>
            </a:r>
            <a:r>
              <a:rPr lang="en-US" sz="3200" dirty="0" err="1" smtClean="0"/>
              <a:t>oleh</a:t>
            </a:r>
            <a:r>
              <a:rPr lang="en-US" sz="3200" dirty="0" smtClean="0"/>
              <a:t> KKM </a:t>
            </a:r>
            <a:r>
              <a:rPr lang="en-US" sz="3200" dirty="0" err="1" smtClean="0"/>
              <a:t>kepada</a:t>
            </a:r>
            <a:r>
              <a:rPr lang="en-US" sz="3200" dirty="0" smtClean="0"/>
              <a:t> </a:t>
            </a:r>
            <a:r>
              <a:rPr lang="en-US" sz="3200" dirty="0" err="1" smtClean="0"/>
              <a:t>murid-murid</a:t>
            </a:r>
            <a:r>
              <a:rPr lang="en-US" sz="3200" dirty="0" smtClean="0"/>
              <a:t> yang </a:t>
            </a:r>
            <a:r>
              <a:rPr lang="en-US" sz="3200" dirty="0" err="1" smtClean="0"/>
              <a:t>berada</a:t>
            </a:r>
            <a:r>
              <a:rPr lang="en-US" sz="3200" dirty="0" smtClean="0"/>
              <a:t> </a:t>
            </a:r>
            <a:r>
              <a:rPr lang="en-US" sz="3200" dirty="0" err="1" smtClean="0"/>
              <a:t>di</a:t>
            </a:r>
            <a:r>
              <a:rPr lang="en-US" sz="3200" dirty="0" smtClean="0"/>
              <a:t> </a:t>
            </a:r>
            <a:r>
              <a:rPr lang="en-US" sz="3200" dirty="0" err="1" smtClean="0"/>
              <a:t>sekolah</a:t>
            </a:r>
            <a:r>
              <a:rPr lang="en-US" sz="3200" dirty="0" smtClean="0"/>
              <a:t> </a:t>
            </a:r>
            <a:r>
              <a:rPr lang="en-US" sz="3200" dirty="0" err="1" smtClean="0"/>
              <a:t>bagi</a:t>
            </a:r>
            <a:r>
              <a:rPr lang="en-US" sz="3200" dirty="0" smtClean="0"/>
              <a:t> </a:t>
            </a:r>
            <a:r>
              <a:rPr lang="en-US" sz="3200" dirty="0" err="1" smtClean="0"/>
              <a:t>memastikan</a:t>
            </a:r>
            <a:r>
              <a:rPr lang="en-US" sz="3200" dirty="0" smtClean="0"/>
              <a:t> </a:t>
            </a:r>
            <a:r>
              <a:rPr lang="en-US" sz="3200" dirty="0" err="1" smtClean="0"/>
              <a:t>penjagaan</a:t>
            </a:r>
            <a:r>
              <a:rPr lang="en-US" sz="3200" dirty="0" smtClean="0"/>
              <a:t> </a:t>
            </a:r>
            <a:r>
              <a:rPr lang="en-US" sz="3200" dirty="0" err="1" smtClean="0"/>
              <a:t>kesihatan</a:t>
            </a:r>
            <a:r>
              <a:rPr lang="en-US" sz="3200" dirty="0" smtClean="0"/>
              <a:t> yang optima </a:t>
            </a:r>
            <a:r>
              <a:rPr lang="en-US" sz="3200" dirty="0" err="1" smtClean="0"/>
              <a:t>melalui</a:t>
            </a:r>
            <a:r>
              <a:rPr lang="en-US" sz="3200" dirty="0" smtClean="0"/>
              <a:t> </a:t>
            </a:r>
            <a:r>
              <a:rPr lang="en-US" sz="3200" dirty="0" err="1" smtClean="0"/>
              <a:t>promosi</a:t>
            </a:r>
            <a:r>
              <a:rPr lang="en-US" sz="3200" dirty="0" smtClean="0"/>
              <a:t> </a:t>
            </a:r>
            <a:r>
              <a:rPr lang="en-US" sz="3200" dirty="0" err="1" smtClean="0"/>
              <a:t>kesihatan</a:t>
            </a:r>
            <a:r>
              <a:rPr lang="en-US" sz="3200" dirty="0" smtClean="0"/>
              <a:t> </a:t>
            </a:r>
            <a:r>
              <a:rPr lang="en-US" sz="3200" dirty="0" err="1" smtClean="0"/>
              <a:t>pencegahan</a:t>
            </a:r>
            <a:r>
              <a:rPr lang="en-US" sz="3200" dirty="0" smtClean="0"/>
              <a:t> </a:t>
            </a:r>
            <a:r>
              <a:rPr lang="en-US" sz="3200" dirty="0" err="1" smtClean="0"/>
              <a:t>penyakit</a:t>
            </a:r>
            <a:r>
              <a:rPr lang="en-US" sz="3200" dirty="0" smtClean="0"/>
              <a:t>, </a:t>
            </a:r>
            <a:r>
              <a:rPr lang="en-US" sz="3200" dirty="0" err="1" smtClean="0"/>
              <a:t>rawatan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rujukan</a:t>
            </a:r>
            <a:r>
              <a:rPr lang="en-US" sz="3200" dirty="0" smtClean="0"/>
              <a:t>.          </a:t>
            </a:r>
            <a:endParaRPr lang="en-MY" sz="3200" dirty="0" smtClean="0"/>
          </a:p>
          <a:p>
            <a:pPr>
              <a:buNone/>
            </a:pPr>
            <a:endParaRPr lang="en-MY" dirty="0"/>
          </a:p>
        </p:txBody>
      </p:sp>
      <p:pic>
        <p:nvPicPr>
          <p:cNvPr id="25602" name="Picture 2" descr="Image result for SCHOOL HEALTH IMMUNISA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4714884"/>
            <a:ext cx="5929354" cy="1928826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686320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smtClean="0"/>
              <a:t> </a:t>
            </a:r>
            <a:r>
              <a:rPr lang="en-US" sz="3200" dirty="0" err="1" smtClean="0"/>
              <a:t>Perkhidmatan</a:t>
            </a:r>
            <a:r>
              <a:rPr lang="en-US" sz="3200" dirty="0" smtClean="0"/>
              <a:t> </a:t>
            </a:r>
            <a:r>
              <a:rPr lang="en-US" sz="3200" dirty="0" err="1" smtClean="0"/>
              <a:t>Kesihatan</a:t>
            </a:r>
            <a:r>
              <a:rPr lang="en-US" sz="3200" dirty="0" smtClean="0"/>
              <a:t> </a:t>
            </a:r>
            <a:r>
              <a:rPr lang="en-US" sz="3200" dirty="0" err="1" smtClean="0"/>
              <a:t>Sekolah</a:t>
            </a:r>
            <a:r>
              <a:rPr lang="en-US" sz="3200" dirty="0" smtClean="0"/>
              <a:t> </a:t>
            </a:r>
            <a:r>
              <a:rPr lang="en-US" sz="3200" dirty="0" err="1" smtClean="0"/>
              <a:t>adalah</a:t>
            </a:r>
            <a:r>
              <a:rPr lang="en-US" sz="3200" dirty="0" smtClean="0"/>
              <a:t> </a:t>
            </a:r>
            <a:r>
              <a:rPr lang="en-US" sz="3200" dirty="0" err="1" smtClean="0"/>
              <a:t>salah</a:t>
            </a:r>
            <a:r>
              <a:rPr lang="en-US" sz="3200" dirty="0" smtClean="0"/>
              <a:t> </a:t>
            </a:r>
            <a:r>
              <a:rPr lang="en-US" sz="3200" dirty="0" err="1" smtClean="0"/>
              <a:t>satu</a:t>
            </a:r>
            <a:r>
              <a:rPr lang="en-US" sz="3200" dirty="0" smtClean="0"/>
              <a:t> </a:t>
            </a:r>
            <a:r>
              <a:rPr lang="en-US" sz="3200" dirty="0" err="1" smtClean="0"/>
              <a:t>dari</a:t>
            </a:r>
            <a:r>
              <a:rPr lang="en-US" sz="3200" dirty="0" smtClean="0"/>
              <a:t> </a:t>
            </a:r>
            <a:r>
              <a:rPr lang="en-US" sz="3200" dirty="0" err="1" smtClean="0"/>
              <a:t>komponen</a:t>
            </a:r>
            <a:r>
              <a:rPr lang="en-US" sz="3200" dirty="0" smtClean="0"/>
              <a:t> </a:t>
            </a:r>
            <a:r>
              <a:rPr lang="en-US" sz="3200" dirty="0" err="1" smtClean="0"/>
              <a:t>Rancangan</a:t>
            </a:r>
            <a:r>
              <a:rPr lang="en-US" sz="3200" dirty="0" smtClean="0"/>
              <a:t> </a:t>
            </a:r>
            <a:r>
              <a:rPr lang="en-US" sz="3200" dirty="0" err="1" smtClean="0"/>
              <a:t>Kesihatan</a:t>
            </a:r>
            <a:r>
              <a:rPr lang="en-US" sz="3200" dirty="0" smtClean="0"/>
              <a:t> </a:t>
            </a:r>
            <a:r>
              <a:rPr lang="en-US" sz="3200" dirty="0" err="1" smtClean="0"/>
              <a:t>Sekolah</a:t>
            </a:r>
            <a:r>
              <a:rPr lang="en-US" sz="3200" dirty="0" smtClean="0"/>
              <a:t> yang </a:t>
            </a:r>
            <a:r>
              <a:rPr lang="en-US" sz="3200" dirty="0" err="1" smtClean="0"/>
              <a:t>meliputi</a:t>
            </a:r>
            <a:r>
              <a:rPr lang="en-US" sz="3200" dirty="0" smtClean="0"/>
              <a:t> </a:t>
            </a:r>
            <a:r>
              <a:rPr lang="en-US" sz="3200" dirty="0" err="1" smtClean="0"/>
              <a:t>pelbagai</a:t>
            </a:r>
            <a:r>
              <a:rPr lang="en-US" sz="3200" dirty="0" smtClean="0"/>
              <a:t> </a:t>
            </a:r>
            <a:r>
              <a:rPr lang="en-US" sz="3200" dirty="0" err="1" smtClean="0"/>
              <a:t>aktiviti</a:t>
            </a:r>
            <a:r>
              <a:rPr lang="en-US" sz="3200" dirty="0" smtClean="0"/>
              <a:t>. </a:t>
            </a:r>
          </a:p>
          <a:p>
            <a:r>
              <a:rPr lang="en-US" sz="3200" dirty="0" err="1" smtClean="0"/>
              <a:t>Aktiviti-aktiviti</a:t>
            </a:r>
            <a:r>
              <a:rPr lang="en-US" sz="3200" dirty="0" smtClean="0"/>
              <a:t> </a:t>
            </a:r>
            <a:r>
              <a:rPr lang="en-US" sz="3200" dirty="0" err="1" smtClean="0"/>
              <a:t>utama</a:t>
            </a:r>
            <a:r>
              <a:rPr lang="en-US" sz="3200" dirty="0" smtClean="0"/>
              <a:t> </a:t>
            </a:r>
            <a:r>
              <a:rPr lang="en-US" sz="3200" dirty="0" err="1" smtClean="0"/>
              <a:t>Perkhidmatan</a:t>
            </a:r>
            <a:r>
              <a:rPr lang="en-US" sz="3200" dirty="0" smtClean="0"/>
              <a:t> </a:t>
            </a:r>
            <a:r>
              <a:rPr lang="en-US" sz="3200" dirty="0" err="1" smtClean="0"/>
              <a:t>Kesihatan</a:t>
            </a:r>
            <a:r>
              <a:rPr lang="en-US" sz="3200" dirty="0" smtClean="0"/>
              <a:t> </a:t>
            </a:r>
            <a:r>
              <a:rPr lang="en-US" sz="3200" dirty="0" err="1" smtClean="0"/>
              <a:t>Sekolah</a:t>
            </a:r>
            <a:r>
              <a:rPr lang="en-US" sz="3200" dirty="0" smtClean="0"/>
              <a:t> </a:t>
            </a:r>
            <a:r>
              <a:rPr lang="en-US" sz="3200" dirty="0" err="1" smtClean="0"/>
              <a:t>seperti</a:t>
            </a:r>
            <a:r>
              <a:rPr lang="en-US" sz="3200" dirty="0" smtClean="0"/>
              <a:t> </a:t>
            </a:r>
            <a:r>
              <a:rPr lang="en-US" sz="3200" dirty="0" err="1" smtClean="0"/>
              <a:t>membuat</a:t>
            </a:r>
            <a:r>
              <a:rPr lang="en-US" sz="3200" dirty="0" smtClean="0"/>
              <a:t> </a:t>
            </a:r>
          </a:p>
          <a:p>
            <a:pPr lvl="1"/>
            <a:r>
              <a:rPr lang="en-US" b="1" dirty="0" err="1" smtClean="0"/>
              <a:t>pemeriksaan</a:t>
            </a:r>
            <a:r>
              <a:rPr lang="en-US" b="1" dirty="0" smtClean="0"/>
              <a:t> </a:t>
            </a:r>
            <a:r>
              <a:rPr lang="en-US" b="1" dirty="0" err="1" smtClean="0"/>
              <a:t>penilaian</a:t>
            </a:r>
            <a:r>
              <a:rPr lang="en-US" b="1" dirty="0" smtClean="0"/>
              <a:t> </a:t>
            </a:r>
            <a:r>
              <a:rPr lang="en-US" b="1" dirty="0" err="1" smtClean="0"/>
              <a:t>tahap</a:t>
            </a:r>
            <a:r>
              <a:rPr lang="en-US" b="1" dirty="0" smtClean="0"/>
              <a:t> </a:t>
            </a:r>
            <a:r>
              <a:rPr lang="en-US" b="1" dirty="0" err="1" smtClean="0"/>
              <a:t>kesihatan</a:t>
            </a:r>
            <a:r>
              <a:rPr lang="en-US" b="1" dirty="0" smtClean="0"/>
              <a:t> </a:t>
            </a:r>
            <a:r>
              <a:rPr lang="en-US" b="1" dirty="0" err="1" smtClean="0"/>
              <a:t>pelajar-pelajar</a:t>
            </a:r>
            <a:r>
              <a:rPr lang="en-US" dirty="0" smtClean="0"/>
              <a:t>, </a:t>
            </a:r>
          </a:p>
          <a:p>
            <a:pPr lvl="1"/>
            <a:r>
              <a:rPr lang="en-US" b="1" dirty="0" err="1" smtClean="0"/>
              <a:t>merawat</a:t>
            </a:r>
            <a:r>
              <a:rPr lang="en-US" b="1" dirty="0" smtClean="0"/>
              <a:t> </a:t>
            </a:r>
            <a:r>
              <a:rPr lang="en-US" b="1" dirty="0" err="1" smtClean="0"/>
              <a:t>penyakit</a:t>
            </a:r>
            <a:r>
              <a:rPr lang="en-US" b="1" dirty="0" smtClean="0"/>
              <a:t> </a:t>
            </a:r>
            <a:r>
              <a:rPr lang="en-US" b="1" dirty="0" err="1" smtClean="0"/>
              <a:t>ringan</a:t>
            </a:r>
            <a:r>
              <a:rPr lang="en-US" dirty="0" smtClean="0"/>
              <a:t>, </a:t>
            </a:r>
          </a:p>
          <a:p>
            <a:pPr lvl="1"/>
            <a:r>
              <a:rPr lang="en-US" b="1" dirty="0" err="1" smtClean="0"/>
              <a:t>memberi</a:t>
            </a:r>
            <a:r>
              <a:rPr lang="en-US" b="1" dirty="0" smtClean="0"/>
              <a:t> </a:t>
            </a:r>
            <a:r>
              <a:rPr lang="en-US" b="1" dirty="0" err="1" smtClean="0"/>
              <a:t>immunisasi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 </a:t>
            </a:r>
            <a:r>
              <a:rPr lang="en-US" b="1" dirty="0" err="1" smtClean="0"/>
              <a:t>memberi</a:t>
            </a:r>
            <a:r>
              <a:rPr lang="en-US" b="1" dirty="0" smtClean="0"/>
              <a:t> </a:t>
            </a:r>
            <a:r>
              <a:rPr lang="en-US" b="1" dirty="0" err="1" smtClean="0"/>
              <a:t>pendidikan</a:t>
            </a:r>
            <a:r>
              <a:rPr lang="en-US" b="1" dirty="0" smtClean="0"/>
              <a:t> </a:t>
            </a:r>
            <a:r>
              <a:rPr lang="en-US" b="1" dirty="0" err="1" smtClean="0"/>
              <a:t>kesihatan</a:t>
            </a:r>
            <a:r>
              <a:rPr lang="en-US" b="1" dirty="0" smtClean="0"/>
              <a:t> </a:t>
            </a:r>
          </a:p>
          <a:p>
            <a:pPr lvl="1"/>
            <a:r>
              <a:rPr lang="en-US" b="1" dirty="0" smtClean="0"/>
              <a:t> </a:t>
            </a:r>
            <a:r>
              <a:rPr lang="en-US" b="1" dirty="0" err="1" smtClean="0"/>
              <a:t>merujuk</a:t>
            </a:r>
            <a:r>
              <a:rPr lang="en-US" b="1" dirty="0" smtClean="0"/>
              <a:t> </a:t>
            </a:r>
            <a:r>
              <a:rPr lang="en-US" b="1" dirty="0" err="1" smtClean="0"/>
              <a:t>kes-kes</a:t>
            </a:r>
            <a:r>
              <a:rPr lang="en-US" b="1" dirty="0" smtClean="0"/>
              <a:t> yang </a:t>
            </a:r>
            <a:r>
              <a:rPr lang="en-US" b="1" dirty="0" err="1" smtClean="0"/>
              <a:t>bermasalah</a:t>
            </a:r>
            <a:r>
              <a:rPr lang="en-US" b="1" dirty="0" smtClean="0"/>
              <a:t> </a:t>
            </a:r>
            <a:r>
              <a:rPr lang="en-US" b="1" dirty="0" err="1" smtClean="0"/>
              <a:t>kepada</a:t>
            </a:r>
            <a:r>
              <a:rPr lang="en-US" b="1" dirty="0" smtClean="0"/>
              <a:t> </a:t>
            </a:r>
            <a:r>
              <a:rPr lang="en-US" b="1" dirty="0" err="1" smtClean="0"/>
              <a:t>agensi</a:t>
            </a:r>
            <a:r>
              <a:rPr lang="en-US" b="1" dirty="0" smtClean="0"/>
              <a:t> </a:t>
            </a:r>
            <a:r>
              <a:rPr lang="en-US" b="1" dirty="0" err="1" smtClean="0"/>
              <a:t>tertentu</a:t>
            </a:r>
            <a:r>
              <a:rPr lang="en-US" b="1" dirty="0" smtClean="0"/>
              <a:t>. </a:t>
            </a:r>
            <a:endParaRPr lang="en-MY" b="1" dirty="0" smtClean="0"/>
          </a:p>
          <a:p>
            <a:endParaRPr lang="en-MY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>
            <a:normAutofit fontScale="90000"/>
          </a:bodyPr>
          <a:lstStyle/>
          <a:p>
            <a:pPr algn="ctr"/>
            <a:r>
              <a:rPr b="1" smtClean="0">
                <a:latin typeface="Aharoni" pitchFamily="2" charset="-79"/>
                <a:cs typeface="Aharoni" pitchFamily="2" charset="-79"/>
              </a:rPr>
              <a:t>OBJEKTIF PERKHIDMATAN KESIHATAN SEKOLAH</a:t>
            </a:r>
            <a:endParaRPr lang="en-MY" b="1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Menilai</a:t>
            </a:r>
            <a:r>
              <a:rPr lang="en-US" dirty="0" smtClean="0"/>
              <a:t> </a:t>
            </a:r>
            <a:r>
              <a:rPr lang="en-US" dirty="0" err="1" smtClean="0"/>
              <a:t>taraf</a:t>
            </a:r>
            <a:r>
              <a:rPr lang="en-US" dirty="0" smtClean="0"/>
              <a:t> </a:t>
            </a:r>
            <a:r>
              <a:rPr lang="en-US" dirty="0" err="1" smtClean="0"/>
              <a:t>kesihatan</a:t>
            </a:r>
            <a:r>
              <a:rPr lang="en-US" dirty="0" smtClean="0"/>
              <a:t> </a:t>
            </a:r>
            <a:r>
              <a:rPr lang="en-US" dirty="0" err="1" smtClean="0"/>
              <a:t>kanak-kanak</a:t>
            </a:r>
            <a:r>
              <a:rPr lang="en-US" dirty="0" smtClean="0"/>
              <a:t> </a:t>
            </a:r>
            <a:r>
              <a:rPr lang="en-US" dirty="0" err="1" smtClean="0"/>
              <a:t>bersekolah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kakitangan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Menggalakkan</a:t>
            </a:r>
            <a:r>
              <a:rPr lang="en-US" dirty="0" smtClean="0"/>
              <a:t> </a:t>
            </a:r>
            <a:r>
              <a:rPr lang="en-US" dirty="0" err="1" smtClean="0"/>
              <a:t>bimbingan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panduan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kanak-kanak</a:t>
            </a:r>
            <a:r>
              <a:rPr lang="en-US" dirty="0" smtClean="0"/>
              <a:t>, </a:t>
            </a:r>
            <a:r>
              <a:rPr lang="en-US" dirty="0" err="1" smtClean="0"/>
              <a:t>ibu</a:t>
            </a:r>
            <a:r>
              <a:rPr lang="en-US" dirty="0" smtClean="0"/>
              <a:t> </a:t>
            </a:r>
            <a:r>
              <a:rPr lang="en-US" dirty="0" err="1" smtClean="0"/>
              <a:t>bapa</a:t>
            </a:r>
            <a:r>
              <a:rPr lang="en-US" dirty="0" smtClean="0"/>
              <a:t>, guru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mengenai</a:t>
            </a:r>
            <a:r>
              <a:rPr lang="en-US" dirty="0" smtClean="0"/>
              <a:t> </a:t>
            </a:r>
            <a:r>
              <a:rPr lang="en-US" dirty="0" err="1" smtClean="0"/>
              <a:t>keperluan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kesihatan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Menolong</a:t>
            </a:r>
            <a:r>
              <a:rPr lang="en-US" dirty="0" smtClean="0"/>
              <a:t> </a:t>
            </a:r>
            <a:r>
              <a:rPr lang="en-US" dirty="0" err="1" smtClean="0"/>
              <a:t>mencegah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mengawal</a:t>
            </a:r>
            <a:r>
              <a:rPr lang="en-US" dirty="0" smtClean="0"/>
              <a:t> </a:t>
            </a:r>
            <a:r>
              <a:rPr lang="en-US" dirty="0" err="1" smtClean="0"/>
              <a:t>penyakit-penyakit</a:t>
            </a:r>
            <a:r>
              <a:rPr lang="en-US" dirty="0" smtClean="0"/>
              <a:t> yang </a:t>
            </a:r>
            <a:r>
              <a:rPr lang="en-US" dirty="0" err="1" smtClean="0"/>
              <a:t>berjangkit</a:t>
            </a:r>
            <a:r>
              <a:rPr lang="en-US" dirty="0" smtClean="0"/>
              <a:t>.</a:t>
            </a:r>
            <a:endParaRPr lang="en-MY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42976" y="4000504"/>
            <a:ext cx="6477000" cy="1828800"/>
          </a:xfrm>
        </p:spPr>
        <p:txBody>
          <a:bodyPr/>
          <a:lstStyle/>
          <a:p>
            <a:pPr algn="ctr"/>
            <a:r>
              <a:rPr b="1" smtClean="0"/>
              <a:t>IMUNISASI</a:t>
            </a:r>
            <a:endParaRPr lang="en-MY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22530" name="Picture 2" descr="Image result for IMMUNISA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714356"/>
            <a:ext cx="4338350" cy="4357718"/>
          </a:xfrm>
          <a:prstGeom prst="rect">
            <a:avLst/>
          </a:prstGeom>
          <a:noFill/>
        </p:spPr>
      </p:pic>
      <p:pic>
        <p:nvPicPr>
          <p:cNvPr id="22532" name="Picture 4" descr="Image result for IMMUNISATI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714356"/>
            <a:ext cx="3740190" cy="435771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2" descr="http://www.gpqld.com.au/content/Image/Immunisation/Immunisation%20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9144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2" descr="Image result for IMMUNISATI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929066"/>
            <a:ext cx="5429288" cy="271464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8223726" cy="7417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sng" strike="noStrike" cap="none" normalizeH="0" baseline="0" dirty="0" smtClean="0">
                <a:ln>
                  <a:noFill/>
                </a:ln>
                <a:solidFill>
                  <a:srgbClr val="CC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APAKAH ITU </a:t>
            </a:r>
            <a:r>
              <a:rPr kumimoji="0" lang="en-US" sz="4000" b="1" i="0" u="sng" strike="noStrike" cap="none" normalizeH="0" baseline="0" dirty="0" smtClean="0">
                <a:ln>
                  <a:noFill/>
                </a:ln>
                <a:solidFill>
                  <a:srgbClr val="CC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IMUNISASI</a:t>
            </a:r>
            <a:r>
              <a:rPr kumimoji="0" lang="en-US" sz="4000" b="0" i="0" u="sng" strike="noStrike" cap="none" normalizeH="0" baseline="0" dirty="0" smtClean="0">
                <a:ln>
                  <a:noFill/>
                </a:ln>
                <a:solidFill>
                  <a:srgbClr val="CC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Imunisasi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ialah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satu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proses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memberi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vaksin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kepada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individu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Ia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boleh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diberi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secara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suntikan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0" lang="en-U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u="sng" dirty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000241"/>
            <a:ext cx="8929717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n-US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4000" u="sng" dirty="0" smtClean="0"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071942"/>
            <a:ext cx="914400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u="sng" dirty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n-US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4000" u="sng" dirty="0"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18473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8" name="Picture 2" descr="Image result for SCHOOL HEALTH IMMUNISA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3429000"/>
            <a:ext cx="3071834" cy="310417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1472" y="428604"/>
            <a:ext cx="8153400" cy="990600"/>
          </a:xfrm>
        </p:spPr>
        <p:txBody>
          <a:bodyPr>
            <a:normAutofit fontScale="90000"/>
          </a:bodyPr>
          <a:lstStyle/>
          <a:p>
            <a:pPr lvl="0"/>
            <a:r>
              <a:rPr sz="4400" u="sng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APAKAH ITU </a:t>
            </a:r>
            <a:r>
              <a:rPr sz="4400" b="1" u="sng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IMUNITI</a:t>
            </a:r>
            <a:r>
              <a:rPr sz="4400" u="sng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?</a:t>
            </a:r>
            <a:r>
              <a:rPr sz="4400" u="sng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/>
            </a:r>
            <a:br>
              <a:rPr sz="4400" u="sng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endParaRPr lang="en-MY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Iaitu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perlindungan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yang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dibentuk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oleh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badan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melalui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tindakbalas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di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antara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antigen(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vaksin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yang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diberi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)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dengan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daya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tahan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yang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ada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di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dalam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badan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individu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untuk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menghasilkan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antibodi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endParaRPr lang="en-MY" sz="3200" dirty="0"/>
          </a:p>
        </p:txBody>
      </p:sp>
      <p:pic>
        <p:nvPicPr>
          <p:cNvPr id="18434" name="Picture 2" descr="Image result for SCHOOL HEALTH IMMUNISA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3857628"/>
            <a:ext cx="2571768" cy="257177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28596" y="0"/>
            <a:ext cx="8258204" cy="1714488"/>
          </a:xfrm>
        </p:spPr>
        <p:txBody>
          <a:bodyPr>
            <a:noAutofit/>
          </a:bodyPr>
          <a:lstStyle/>
          <a:p>
            <a:pPr lvl="0"/>
            <a:r>
              <a:rPr sz="3200" u="sng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MENGAPAKAH  ANAK  ANDA  PERLU  DIBERI  IMUNISASI?</a:t>
            </a:r>
            <a:r>
              <a:rPr sz="3200" u="sng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/>
            </a:r>
            <a:br>
              <a:rPr sz="3200" u="sng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endParaRPr lang="en-MY" sz="3200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Imunisasi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membantu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menguatkan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sistem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imun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individu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melalui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rangsangan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kepada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sel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pertahanan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.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Kanak-kanak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perlu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diberi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imunisasi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seawal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mungkin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mengikut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jadual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imunisasi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yang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telah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ditetapkan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untuk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meningkatkan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daya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pertahanan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badan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setiap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bayi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dan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kanak-kanak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didalam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komuniti</a:t>
            </a:r>
            <a:r>
              <a:rPr lang="en-US" sz="3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. </a:t>
            </a:r>
            <a:endParaRPr lang="en-MY" sz="3200" dirty="0" smtClean="0"/>
          </a:p>
          <a:p>
            <a:endParaRPr lang="en-MY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075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076" name="Picture 4" descr="http://www.wallcoo.net/cartoon/lovely_children_vector/images/illustration_art_of_children_E01-PSD-04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76200"/>
            <a:ext cx="88392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2648" y="571480"/>
            <a:ext cx="8153400" cy="647720"/>
          </a:xfrm>
        </p:spPr>
        <p:txBody>
          <a:bodyPr>
            <a:normAutofit fontScale="90000"/>
          </a:bodyPr>
          <a:lstStyle/>
          <a:p>
            <a:r>
              <a:rPr lang="en-MY" b="1" u="sng" dirty="0" smtClean="0">
                <a:solidFill>
                  <a:srgbClr val="CC0099"/>
                </a:solidFill>
              </a:rPr>
              <a:t>APAKAH KEPENTINGAN VAKSIN?</a:t>
            </a:r>
            <a:r>
              <a:rPr lang="en-MY" b="1" dirty="0" smtClean="0">
                <a:solidFill>
                  <a:srgbClr val="CC0099"/>
                </a:solidFill>
              </a:rPr>
              <a:t/>
            </a:r>
            <a:br>
              <a:rPr lang="en-MY" b="1" dirty="0" smtClean="0">
                <a:solidFill>
                  <a:srgbClr val="CC0099"/>
                </a:solidFill>
              </a:rPr>
            </a:br>
            <a:endParaRPr lang="en-MY" b="1" dirty="0">
              <a:solidFill>
                <a:srgbClr val="CC0099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MY" sz="2800" dirty="0" err="1" smtClean="0"/>
              <a:t>Dapat</a:t>
            </a:r>
            <a:r>
              <a:rPr lang="en-MY" sz="2800" dirty="0" smtClean="0"/>
              <a:t> </a:t>
            </a:r>
            <a:r>
              <a:rPr lang="en-MY" sz="2800" dirty="0" err="1" smtClean="0"/>
              <a:t>mengelakkan</a:t>
            </a:r>
            <a:r>
              <a:rPr lang="en-MY" sz="2800" dirty="0" smtClean="0"/>
              <a:t> </a:t>
            </a:r>
            <a:r>
              <a:rPr lang="en-MY" sz="2800" dirty="0" err="1" smtClean="0"/>
              <a:t>daripada</a:t>
            </a:r>
            <a:r>
              <a:rPr lang="en-MY" sz="2800" dirty="0" smtClean="0"/>
              <a:t> </a:t>
            </a:r>
            <a:r>
              <a:rPr lang="en-MY" sz="2800" dirty="0" err="1" smtClean="0"/>
              <a:t>pelbagai</a:t>
            </a:r>
            <a:r>
              <a:rPr lang="en-MY" sz="2800" dirty="0" smtClean="0"/>
              <a:t> </a:t>
            </a:r>
            <a:r>
              <a:rPr lang="en-MY" sz="2800" dirty="0" err="1" smtClean="0"/>
              <a:t>penyakit</a:t>
            </a:r>
            <a:r>
              <a:rPr lang="en-MY" sz="2800" dirty="0" smtClean="0"/>
              <a:t> </a:t>
            </a:r>
            <a:r>
              <a:rPr lang="en-MY" sz="2800" dirty="0" err="1" smtClean="0"/>
              <a:t>berjangkit</a:t>
            </a:r>
            <a:r>
              <a:rPr lang="en-MY" sz="2800" dirty="0" smtClean="0"/>
              <a:t> yang </a:t>
            </a:r>
            <a:r>
              <a:rPr lang="en-MY" sz="2800" dirty="0" err="1" smtClean="0"/>
              <a:t>boleh</a:t>
            </a:r>
            <a:r>
              <a:rPr lang="en-MY" sz="2800" dirty="0" smtClean="0"/>
              <a:t> </a:t>
            </a:r>
            <a:r>
              <a:rPr lang="en-MY" sz="2800" dirty="0" err="1" smtClean="0"/>
              <a:t>mengakibatkan</a:t>
            </a:r>
            <a:r>
              <a:rPr lang="en-MY" sz="2800" dirty="0" smtClean="0"/>
              <a:t> </a:t>
            </a:r>
            <a:r>
              <a:rPr lang="en-MY" sz="2800" dirty="0" err="1" smtClean="0"/>
              <a:t>kecacatan</a:t>
            </a:r>
            <a:r>
              <a:rPr lang="en-MY" sz="2800" dirty="0" smtClean="0"/>
              <a:t> </a:t>
            </a:r>
            <a:r>
              <a:rPr lang="en-MY" sz="2800" dirty="0" err="1" smtClean="0"/>
              <a:t>dan</a:t>
            </a:r>
            <a:r>
              <a:rPr lang="en-MY" sz="2800" dirty="0" smtClean="0"/>
              <a:t> </a:t>
            </a:r>
            <a:r>
              <a:rPr lang="en-MY" sz="2800" dirty="0" err="1" smtClean="0"/>
              <a:t>kematian</a:t>
            </a:r>
            <a:r>
              <a:rPr lang="en-MY" sz="2800" dirty="0" smtClean="0"/>
              <a:t>.</a:t>
            </a:r>
          </a:p>
          <a:p>
            <a:pPr lvl="0"/>
            <a:r>
              <a:rPr lang="en-MY" sz="2800" dirty="0" err="1" smtClean="0"/>
              <a:t>Imunisasi</a:t>
            </a:r>
            <a:r>
              <a:rPr lang="en-MY" sz="2800" dirty="0" smtClean="0"/>
              <a:t> </a:t>
            </a:r>
            <a:r>
              <a:rPr lang="en-MY" sz="2800" dirty="0" err="1" smtClean="0"/>
              <a:t>dapat</a:t>
            </a:r>
            <a:r>
              <a:rPr lang="en-MY" sz="2800" dirty="0" smtClean="0"/>
              <a:t> </a:t>
            </a:r>
            <a:r>
              <a:rPr lang="en-MY" sz="2800" dirty="0" err="1" smtClean="0"/>
              <a:t>mengelak</a:t>
            </a:r>
            <a:r>
              <a:rPr lang="en-MY" sz="2800" dirty="0" smtClean="0"/>
              <a:t> </a:t>
            </a:r>
            <a:r>
              <a:rPr lang="en-MY" sz="2800" dirty="0" err="1" smtClean="0"/>
              <a:t>daripada</a:t>
            </a:r>
            <a:r>
              <a:rPr lang="en-MY" sz="2800" dirty="0" smtClean="0"/>
              <a:t> </a:t>
            </a:r>
            <a:r>
              <a:rPr lang="en-MY" sz="2800" dirty="0" err="1" smtClean="0"/>
              <a:t>berlakunya</a:t>
            </a:r>
            <a:r>
              <a:rPr lang="en-MY" sz="2800" dirty="0" smtClean="0"/>
              <a:t> </a:t>
            </a:r>
            <a:r>
              <a:rPr lang="en-MY" sz="2800" dirty="0" err="1" smtClean="0"/>
              <a:t>kejadian</a:t>
            </a:r>
            <a:r>
              <a:rPr lang="en-MY" sz="2800" dirty="0" smtClean="0"/>
              <a:t> </a:t>
            </a:r>
            <a:r>
              <a:rPr lang="en-MY" sz="2800" dirty="0" err="1" smtClean="0"/>
              <a:t>wabak</a:t>
            </a:r>
            <a:r>
              <a:rPr lang="en-MY" sz="2800" dirty="0" smtClean="0"/>
              <a:t>.</a:t>
            </a:r>
          </a:p>
          <a:p>
            <a:pPr lvl="0"/>
            <a:r>
              <a:rPr lang="en-MY" sz="2800" dirty="0" err="1" smtClean="0"/>
              <a:t>Imunisasi</a:t>
            </a:r>
            <a:r>
              <a:rPr lang="en-MY" sz="2800" dirty="0" smtClean="0"/>
              <a:t> </a:t>
            </a:r>
            <a:r>
              <a:rPr lang="en-MY" sz="2800" dirty="0" err="1" smtClean="0"/>
              <a:t>merupakan</a:t>
            </a:r>
            <a:r>
              <a:rPr lang="en-MY" sz="2800" dirty="0" smtClean="0"/>
              <a:t> </a:t>
            </a:r>
            <a:r>
              <a:rPr lang="en-MY" sz="2800" dirty="0" err="1" smtClean="0"/>
              <a:t>satu</a:t>
            </a:r>
            <a:r>
              <a:rPr lang="en-MY" sz="2800" dirty="0" smtClean="0"/>
              <a:t> </a:t>
            </a:r>
            <a:r>
              <a:rPr lang="en-MY" sz="2800" dirty="0" err="1" smtClean="0"/>
              <a:t>cara</a:t>
            </a:r>
            <a:r>
              <a:rPr lang="en-MY" sz="2800" dirty="0" smtClean="0"/>
              <a:t> </a:t>
            </a:r>
            <a:r>
              <a:rPr lang="en-MY" sz="2800" dirty="0" err="1" smtClean="0"/>
              <a:t>mencegah</a:t>
            </a:r>
            <a:r>
              <a:rPr lang="en-MY" sz="2800" dirty="0" smtClean="0"/>
              <a:t> </a:t>
            </a:r>
            <a:r>
              <a:rPr lang="en-MY" sz="2800" dirty="0" err="1" smtClean="0"/>
              <a:t>penyakit</a:t>
            </a:r>
            <a:r>
              <a:rPr lang="en-MY" sz="2800" dirty="0" smtClean="0"/>
              <a:t> yang </a:t>
            </a:r>
            <a:r>
              <a:rPr lang="en-MY" sz="2800" dirty="0" err="1" smtClean="0"/>
              <a:t>selamat</a:t>
            </a:r>
            <a:r>
              <a:rPr lang="en-MY" sz="2800" dirty="0" smtClean="0"/>
              <a:t>, </a:t>
            </a:r>
            <a:r>
              <a:rPr lang="en-MY" sz="2800" dirty="0" err="1" smtClean="0"/>
              <a:t>murah</a:t>
            </a:r>
            <a:r>
              <a:rPr lang="en-MY" sz="2800" dirty="0" smtClean="0"/>
              <a:t> </a:t>
            </a:r>
            <a:r>
              <a:rPr lang="en-MY" sz="2800" dirty="0" err="1" smtClean="0"/>
              <a:t>dan</a:t>
            </a:r>
            <a:r>
              <a:rPr lang="en-MY" sz="2800" dirty="0" smtClean="0"/>
              <a:t> </a:t>
            </a:r>
            <a:r>
              <a:rPr lang="en-MY" sz="2800" dirty="0" err="1" smtClean="0"/>
              <a:t>kos-efektif</a:t>
            </a:r>
            <a:r>
              <a:rPr lang="en-MY" sz="2800" dirty="0" smtClean="0"/>
              <a:t>.</a:t>
            </a:r>
          </a:p>
          <a:p>
            <a:pPr lvl="0"/>
            <a:r>
              <a:rPr lang="en-MY" sz="2800" dirty="0" smtClean="0"/>
              <a:t>Program </a:t>
            </a:r>
            <a:r>
              <a:rPr lang="en-MY" sz="2800" dirty="0" err="1" smtClean="0"/>
              <a:t>imunisasi</a:t>
            </a:r>
            <a:r>
              <a:rPr lang="en-MY" sz="2800" dirty="0" smtClean="0"/>
              <a:t> </a:t>
            </a:r>
            <a:r>
              <a:rPr lang="en-MY" sz="2800" dirty="0" err="1" smtClean="0"/>
              <a:t>ini</a:t>
            </a:r>
            <a:r>
              <a:rPr lang="en-MY" sz="2800" dirty="0" smtClean="0"/>
              <a:t> </a:t>
            </a:r>
            <a:r>
              <a:rPr lang="en-MY" sz="2800" dirty="0" err="1" smtClean="0"/>
              <a:t>bukan</a:t>
            </a:r>
            <a:r>
              <a:rPr lang="en-MY" sz="2800" dirty="0" smtClean="0"/>
              <a:t> </a:t>
            </a:r>
            <a:r>
              <a:rPr lang="en-MY" sz="2800" dirty="0" err="1" smtClean="0"/>
              <a:t>lagi</a:t>
            </a:r>
            <a:r>
              <a:rPr lang="en-MY" sz="2800" dirty="0" smtClean="0"/>
              <a:t> </a:t>
            </a:r>
            <a:r>
              <a:rPr lang="en-MY" sz="2800" dirty="0" err="1" smtClean="0"/>
              <a:t>merupakan</a:t>
            </a:r>
            <a:r>
              <a:rPr lang="en-MY" sz="2800" dirty="0" smtClean="0"/>
              <a:t> </a:t>
            </a:r>
            <a:r>
              <a:rPr lang="en-MY" sz="2800" dirty="0" err="1" smtClean="0"/>
              <a:t>kehendak</a:t>
            </a:r>
            <a:r>
              <a:rPr lang="en-MY" sz="2800" dirty="0" smtClean="0"/>
              <a:t> </a:t>
            </a:r>
            <a:r>
              <a:rPr lang="en-MY" sz="2800" dirty="0" err="1" smtClean="0"/>
              <a:t>seorang</a:t>
            </a:r>
            <a:r>
              <a:rPr lang="en-MY" sz="2800" dirty="0" smtClean="0"/>
              <a:t> </a:t>
            </a:r>
            <a:r>
              <a:rPr lang="en-MY" sz="2800" dirty="0" err="1" smtClean="0"/>
              <a:t>individu</a:t>
            </a:r>
            <a:r>
              <a:rPr lang="en-MY" sz="2800" dirty="0" smtClean="0"/>
              <a:t>, </a:t>
            </a:r>
            <a:r>
              <a:rPr lang="en-MY" sz="2800" dirty="0" err="1" smtClean="0"/>
              <a:t>tetapi</a:t>
            </a:r>
            <a:r>
              <a:rPr lang="en-MY" sz="2800" dirty="0" smtClean="0"/>
              <a:t> </a:t>
            </a:r>
            <a:r>
              <a:rPr lang="en-MY" sz="2800" dirty="0" err="1" smtClean="0"/>
              <a:t>ia</a:t>
            </a:r>
            <a:r>
              <a:rPr lang="en-MY" sz="2800" dirty="0" smtClean="0"/>
              <a:t> </a:t>
            </a:r>
            <a:r>
              <a:rPr lang="en-MY" sz="2800" dirty="0" err="1" smtClean="0"/>
              <a:t>menjadi</a:t>
            </a:r>
            <a:r>
              <a:rPr lang="en-MY" sz="2800" dirty="0" smtClean="0"/>
              <a:t> </a:t>
            </a:r>
            <a:r>
              <a:rPr lang="en-MY" sz="2800" dirty="0" err="1" smtClean="0"/>
              <a:t>keperluan</a:t>
            </a:r>
            <a:r>
              <a:rPr lang="en-MY" sz="2800" dirty="0" smtClean="0"/>
              <a:t> </a:t>
            </a:r>
            <a:r>
              <a:rPr lang="en-MY" sz="2800" dirty="0" err="1" smtClean="0"/>
              <a:t>masyarakat</a:t>
            </a:r>
            <a:r>
              <a:rPr lang="en-MY" sz="2800" dirty="0" smtClean="0"/>
              <a:t>.</a:t>
            </a:r>
          </a:p>
          <a:p>
            <a:pPr lvl="0"/>
            <a:r>
              <a:rPr lang="en-MY" sz="2800" dirty="0" err="1" smtClean="0"/>
              <a:t>Mencegah</a:t>
            </a:r>
            <a:r>
              <a:rPr lang="en-MY" sz="2800" dirty="0" smtClean="0"/>
              <a:t> </a:t>
            </a:r>
            <a:r>
              <a:rPr lang="en-MY" sz="2800" dirty="0" err="1" smtClean="0"/>
              <a:t>lebih</a:t>
            </a:r>
            <a:r>
              <a:rPr lang="en-MY" sz="2800" dirty="0" smtClean="0"/>
              <a:t> </a:t>
            </a:r>
            <a:r>
              <a:rPr lang="en-MY" sz="2800" dirty="0" err="1" smtClean="0"/>
              <a:t>baik</a:t>
            </a:r>
            <a:r>
              <a:rPr lang="en-MY" sz="2800" dirty="0" smtClean="0"/>
              <a:t> </a:t>
            </a:r>
            <a:r>
              <a:rPr lang="en-MY" sz="2800" dirty="0" err="1" smtClean="0"/>
              <a:t>daripada</a:t>
            </a:r>
            <a:r>
              <a:rPr lang="en-MY" sz="2800" dirty="0" smtClean="0"/>
              <a:t> </a:t>
            </a:r>
            <a:r>
              <a:rPr lang="en-MY" sz="2800" dirty="0" err="1" smtClean="0"/>
              <a:t>merawat</a:t>
            </a:r>
            <a:r>
              <a:rPr lang="en-MY" sz="2800" dirty="0" smtClean="0"/>
              <a:t>.</a:t>
            </a:r>
          </a:p>
          <a:p>
            <a:endParaRPr lang="en-MY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2648" y="642918"/>
            <a:ext cx="8153400" cy="576282"/>
          </a:xfrm>
        </p:spPr>
        <p:txBody>
          <a:bodyPr>
            <a:normAutofit fontScale="90000"/>
          </a:bodyPr>
          <a:lstStyle/>
          <a:p>
            <a:r>
              <a:rPr lang="en-MY" sz="4000" b="1" u="sng" dirty="0" smtClean="0">
                <a:solidFill>
                  <a:srgbClr val="C00000"/>
                </a:solidFill>
              </a:rPr>
              <a:t>APAKAH KESAN SAMPINGAN VAKSIN?</a:t>
            </a:r>
            <a:r>
              <a:rPr lang="en-MY" dirty="0" smtClean="0"/>
              <a:t/>
            </a:r>
            <a:br>
              <a:rPr lang="en-MY" dirty="0" smtClean="0"/>
            </a:br>
            <a:endParaRPr lang="en-MY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MY" dirty="0" smtClean="0"/>
          </a:p>
          <a:p>
            <a:r>
              <a:rPr lang="en-MY" sz="3200" dirty="0" err="1" smtClean="0"/>
              <a:t>Kesan</a:t>
            </a:r>
            <a:r>
              <a:rPr lang="en-MY" sz="3200" dirty="0" smtClean="0"/>
              <a:t> </a:t>
            </a:r>
            <a:r>
              <a:rPr lang="en-MY" sz="3200" dirty="0" err="1" smtClean="0"/>
              <a:t>sampingan</a:t>
            </a:r>
            <a:r>
              <a:rPr lang="en-MY" sz="3200" dirty="0" smtClean="0"/>
              <a:t> </a:t>
            </a:r>
            <a:r>
              <a:rPr lang="en-MY" sz="3200" dirty="0" err="1" smtClean="0"/>
              <a:t>akibat</a:t>
            </a:r>
            <a:r>
              <a:rPr lang="en-MY" sz="3200" dirty="0" smtClean="0"/>
              <a:t> </a:t>
            </a:r>
            <a:r>
              <a:rPr lang="en-MY" sz="3200" dirty="0" err="1" smtClean="0"/>
              <a:t>imunisasi</a:t>
            </a:r>
            <a:r>
              <a:rPr lang="en-MY" sz="3200" dirty="0" smtClean="0"/>
              <a:t> </a:t>
            </a:r>
            <a:r>
              <a:rPr lang="en-MY" sz="3200" dirty="0" err="1" smtClean="0"/>
              <a:t>selalunya</a:t>
            </a:r>
            <a:r>
              <a:rPr lang="en-MY" sz="3200" dirty="0" smtClean="0"/>
              <a:t> </a:t>
            </a:r>
            <a:r>
              <a:rPr lang="en-MY" sz="3200" dirty="0" err="1" smtClean="0"/>
              <a:t>ringan</a:t>
            </a:r>
            <a:r>
              <a:rPr lang="en-MY" sz="3200" dirty="0" smtClean="0"/>
              <a:t> </a:t>
            </a:r>
            <a:r>
              <a:rPr lang="en-MY" sz="3200" dirty="0" err="1" smtClean="0"/>
              <a:t>dan</a:t>
            </a:r>
            <a:r>
              <a:rPr lang="en-MY" sz="3200" dirty="0" smtClean="0"/>
              <a:t> </a:t>
            </a:r>
            <a:r>
              <a:rPr lang="en-MY" sz="3200" dirty="0" err="1" smtClean="0"/>
              <a:t>sembuh</a:t>
            </a:r>
            <a:r>
              <a:rPr lang="en-MY" sz="3200" dirty="0" smtClean="0"/>
              <a:t> </a:t>
            </a:r>
            <a:r>
              <a:rPr lang="en-MY" sz="3200" dirty="0" err="1" smtClean="0"/>
              <a:t>sendiri</a:t>
            </a:r>
            <a:r>
              <a:rPr lang="en-MY" sz="3200" dirty="0" smtClean="0"/>
              <a:t>. </a:t>
            </a:r>
            <a:r>
              <a:rPr lang="en-MY" sz="3200" dirty="0" err="1" smtClean="0"/>
              <a:t>Kesan</a:t>
            </a:r>
            <a:r>
              <a:rPr lang="en-MY" sz="3200" dirty="0" smtClean="0"/>
              <a:t> </a:t>
            </a:r>
            <a:r>
              <a:rPr lang="en-MY" sz="3200" dirty="0" err="1" smtClean="0"/>
              <a:t>biasa</a:t>
            </a:r>
            <a:r>
              <a:rPr lang="en-MY" sz="3200" dirty="0" smtClean="0"/>
              <a:t> yang </a:t>
            </a:r>
            <a:r>
              <a:rPr lang="en-MY" sz="3200" dirty="0" err="1" smtClean="0"/>
              <a:t>dilaporkan</a:t>
            </a:r>
            <a:r>
              <a:rPr lang="en-MY" sz="3200" dirty="0" smtClean="0"/>
              <a:t> </a:t>
            </a:r>
            <a:r>
              <a:rPr lang="en-MY" sz="3200" dirty="0" err="1" smtClean="0"/>
              <a:t>adalah</a:t>
            </a:r>
            <a:r>
              <a:rPr lang="en-MY" sz="3200" dirty="0" smtClean="0"/>
              <a:t> </a:t>
            </a:r>
            <a:r>
              <a:rPr lang="en-MY" sz="3200" dirty="0" err="1" smtClean="0"/>
              <a:t>seperti</a:t>
            </a:r>
            <a:r>
              <a:rPr lang="en-MY" sz="3200" dirty="0" smtClean="0"/>
              <a:t> </a:t>
            </a:r>
            <a:r>
              <a:rPr lang="en-MY" sz="3200" dirty="0" err="1" smtClean="0"/>
              <a:t>demam</a:t>
            </a:r>
            <a:r>
              <a:rPr lang="en-MY" sz="3200" dirty="0" smtClean="0"/>
              <a:t> </a:t>
            </a:r>
            <a:r>
              <a:rPr lang="en-MY" sz="3200" dirty="0" err="1" smtClean="0"/>
              <a:t>panas</a:t>
            </a:r>
            <a:r>
              <a:rPr lang="en-MY" sz="3200" dirty="0" smtClean="0"/>
              <a:t>, </a:t>
            </a:r>
            <a:r>
              <a:rPr lang="en-MY" sz="3200" dirty="0" err="1" smtClean="0"/>
              <a:t>sakit</a:t>
            </a:r>
            <a:r>
              <a:rPr lang="en-MY" sz="3200" dirty="0" smtClean="0"/>
              <a:t> </a:t>
            </a:r>
            <a:r>
              <a:rPr lang="en-MY" sz="3200" dirty="0" err="1" smtClean="0"/>
              <a:t>dan</a:t>
            </a:r>
            <a:r>
              <a:rPr lang="en-MY" sz="3200" dirty="0" smtClean="0"/>
              <a:t> </a:t>
            </a:r>
            <a:r>
              <a:rPr lang="en-MY" sz="3200" dirty="0" err="1" smtClean="0"/>
              <a:t>bengkak</a:t>
            </a:r>
            <a:r>
              <a:rPr lang="en-MY" sz="3200" dirty="0" smtClean="0"/>
              <a:t> </a:t>
            </a:r>
            <a:r>
              <a:rPr lang="en-MY" sz="3200" dirty="0" err="1" smtClean="0"/>
              <a:t>di</a:t>
            </a:r>
            <a:r>
              <a:rPr lang="en-MY" sz="3200" dirty="0" smtClean="0"/>
              <a:t> </a:t>
            </a:r>
            <a:r>
              <a:rPr lang="en-MY" sz="3200" dirty="0" err="1" smtClean="0"/>
              <a:t>tempat</a:t>
            </a:r>
            <a:r>
              <a:rPr lang="en-MY" sz="3200" dirty="0" smtClean="0"/>
              <a:t> </a:t>
            </a:r>
            <a:r>
              <a:rPr lang="en-MY" sz="3200" dirty="0" err="1" smtClean="0"/>
              <a:t>suntikan</a:t>
            </a:r>
            <a:r>
              <a:rPr lang="en-MY" sz="3200" dirty="0" smtClean="0"/>
              <a:t>.</a:t>
            </a:r>
          </a:p>
          <a:p>
            <a:endParaRPr lang="en-MY" dirty="0" smtClean="0"/>
          </a:p>
          <a:p>
            <a:endParaRPr lang="en-MY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7172" name="Picture 2" descr="http://jknperlis.moh.gov.my/pls/images/jadualimu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533400"/>
            <a:ext cx="8153400" cy="616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JADUAL IMUNISASI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BAYI</a:t>
            </a:r>
            <a:endParaRPr lang="en-MY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8662" y="228600"/>
            <a:ext cx="7837386" cy="990600"/>
          </a:xfrm>
        </p:spPr>
        <p:txBody>
          <a:bodyPr>
            <a:normAutofit/>
          </a:bodyPr>
          <a:lstStyle/>
          <a:p>
            <a:r>
              <a:rPr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JADUAL IMUNISASI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KANAK-KANAK DAN REMAJA</a:t>
            </a:r>
            <a:endParaRPr lang="en-MY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944416294"/>
              </p:ext>
            </p:extLst>
          </p:nvPr>
        </p:nvGraphicFramePr>
        <p:xfrm>
          <a:off x="612775" y="16002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MY" sz="3200" u="sng" dirty="0" smtClean="0"/>
              <a:t>BUKU REKOD KESIHATAN MURID (RKM)</a:t>
            </a:r>
            <a:r>
              <a:rPr lang="en-MY" sz="3200" dirty="0" smtClean="0"/>
              <a:t/>
            </a:r>
            <a:br>
              <a:rPr lang="en-MY" sz="3200" dirty="0" smtClean="0"/>
            </a:br>
            <a:endParaRPr lang="en-MY" sz="3200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MY" dirty="0" err="1" smtClean="0"/>
              <a:t>Buku</a:t>
            </a:r>
            <a:r>
              <a:rPr lang="en-MY" dirty="0" smtClean="0"/>
              <a:t> </a:t>
            </a:r>
            <a:r>
              <a:rPr lang="en-MY" dirty="0" err="1" smtClean="0"/>
              <a:t>tersebut</a:t>
            </a:r>
            <a:r>
              <a:rPr lang="en-MY" dirty="0" smtClean="0"/>
              <a:t> </a:t>
            </a:r>
            <a:r>
              <a:rPr lang="en-MY" dirty="0" err="1" smtClean="0"/>
              <a:t>mengandungi</a:t>
            </a:r>
            <a:r>
              <a:rPr lang="en-MY" dirty="0" smtClean="0"/>
              <a:t> </a:t>
            </a:r>
            <a:r>
              <a:rPr lang="en-MY" dirty="0" err="1" smtClean="0"/>
              <a:t>perkara-perkara</a:t>
            </a:r>
            <a:r>
              <a:rPr lang="en-MY" dirty="0" smtClean="0"/>
              <a:t> </a:t>
            </a:r>
            <a:r>
              <a:rPr lang="en-MY" dirty="0" err="1" smtClean="0"/>
              <a:t>seperti</a:t>
            </a:r>
            <a:r>
              <a:rPr lang="en-MY" dirty="0" smtClean="0"/>
              <a:t> </a:t>
            </a:r>
            <a:r>
              <a:rPr lang="en-MY" dirty="0" err="1" smtClean="0"/>
              <a:t>dibawah</a:t>
            </a:r>
            <a:r>
              <a:rPr lang="en-MY" dirty="0" smtClean="0"/>
              <a:t>:</a:t>
            </a:r>
          </a:p>
          <a:p>
            <a:pPr>
              <a:buNone/>
            </a:pPr>
            <a:endParaRPr lang="en-MY" dirty="0" smtClean="0"/>
          </a:p>
          <a:p>
            <a:r>
              <a:rPr lang="en-MY" sz="2800" b="1" dirty="0" err="1" smtClean="0"/>
              <a:t>Diisi</a:t>
            </a:r>
            <a:r>
              <a:rPr lang="en-MY" sz="2800" b="1" dirty="0" smtClean="0"/>
              <a:t> </a:t>
            </a:r>
            <a:r>
              <a:rPr lang="en-MY" sz="2800" b="1" dirty="0" err="1" smtClean="0"/>
              <a:t>oleh</a:t>
            </a:r>
            <a:r>
              <a:rPr lang="en-MY" sz="2800" b="1" dirty="0" smtClean="0"/>
              <a:t> </a:t>
            </a:r>
            <a:r>
              <a:rPr lang="en-MY" sz="2800" b="1" dirty="0" err="1" smtClean="0"/>
              <a:t>ibubapa</a:t>
            </a:r>
            <a:r>
              <a:rPr lang="en-MY" sz="2800" b="1" dirty="0" smtClean="0"/>
              <a:t>/</a:t>
            </a:r>
            <a:r>
              <a:rPr lang="en-MY" sz="2800" b="1" dirty="0" err="1" smtClean="0"/>
              <a:t>penjaga</a:t>
            </a:r>
            <a:r>
              <a:rPr lang="en-MY" sz="2800" b="1" dirty="0" smtClean="0"/>
              <a:t> </a:t>
            </a:r>
            <a:r>
              <a:rPr lang="en-MY" sz="2800" b="1" dirty="0" err="1" smtClean="0"/>
              <a:t>dengan</a:t>
            </a:r>
            <a:r>
              <a:rPr lang="en-MY" sz="2800" b="1" dirty="0" smtClean="0"/>
              <a:t> </a:t>
            </a:r>
            <a:r>
              <a:rPr lang="en-MY" sz="2800" b="1" dirty="0" err="1" smtClean="0"/>
              <a:t>lengkap</a:t>
            </a:r>
            <a:endParaRPr lang="en-MY" sz="2800" dirty="0" smtClean="0"/>
          </a:p>
          <a:p>
            <a:pPr lvl="0"/>
            <a:r>
              <a:rPr lang="en-MY" sz="2800" dirty="0" err="1" smtClean="0"/>
              <a:t>Borang</a:t>
            </a:r>
            <a:r>
              <a:rPr lang="en-MY" sz="2800" dirty="0" smtClean="0"/>
              <a:t> </a:t>
            </a:r>
            <a:r>
              <a:rPr lang="en-MY" sz="2800" dirty="0" err="1" smtClean="0"/>
              <a:t>persetujuan</a:t>
            </a:r>
            <a:r>
              <a:rPr lang="en-MY" sz="2800" dirty="0" smtClean="0"/>
              <a:t> </a:t>
            </a:r>
            <a:r>
              <a:rPr lang="en-MY" sz="2800" dirty="0" err="1" smtClean="0"/>
              <a:t>perkhidmatan</a:t>
            </a:r>
            <a:r>
              <a:rPr lang="en-MY" sz="2800" dirty="0" smtClean="0"/>
              <a:t> </a:t>
            </a:r>
            <a:r>
              <a:rPr lang="en-MY" sz="2800" dirty="0" err="1" smtClean="0"/>
              <a:t>kesihatan</a:t>
            </a:r>
            <a:r>
              <a:rPr lang="en-MY" sz="2800" dirty="0" smtClean="0"/>
              <a:t> </a:t>
            </a:r>
            <a:r>
              <a:rPr lang="en-MY" sz="2800" dirty="0" err="1" smtClean="0"/>
              <a:t>dan</a:t>
            </a:r>
            <a:r>
              <a:rPr lang="en-MY" sz="2800" dirty="0" smtClean="0"/>
              <a:t> </a:t>
            </a:r>
            <a:r>
              <a:rPr lang="en-MY" sz="2800" dirty="0" err="1" smtClean="0"/>
              <a:t>imunisasi</a:t>
            </a:r>
            <a:r>
              <a:rPr lang="en-MY" sz="2800" dirty="0" smtClean="0"/>
              <a:t> </a:t>
            </a:r>
          </a:p>
          <a:p>
            <a:pPr lvl="0"/>
            <a:r>
              <a:rPr lang="en-MY" sz="2800" dirty="0" err="1" smtClean="0"/>
              <a:t>Maklumat</a:t>
            </a:r>
            <a:r>
              <a:rPr lang="en-MY" sz="2800" dirty="0" smtClean="0"/>
              <a:t> </a:t>
            </a:r>
            <a:r>
              <a:rPr lang="en-MY" sz="2800" dirty="0" err="1" smtClean="0"/>
              <a:t>peribadi</a:t>
            </a:r>
            <a:r>
              <a:rPr lang="en-MY" sz="2800" dirty="0" smtClean="0"/>
              <a:t> </a:t>
            </a:r>
            <a:r>
              <a:rPr lang="en-MY" sz="2800" dirty="0" err="1" smtClean="0"/>
              <a:t>murid</a:t>
            </a:r>
            <a:r>
              <a:rPr lang="en-MY" sz="2800" dirty="0" smtClean="0"/>
              <a:t> </a:t>
            </a:r>
            <a:r>
              <a:rPr lang="en-MY" sz="2800" dirty="0" err="1" smtClean="0"/>
              <a:t>dan</a:t>
            </a:r>
            <a:r>
              <a:rPr lang="en-MY" sz="2800" dirty="0" smtClean="0"/>
              <a:t> </a:t>
            </a:r>
            <a:r>
              <a:rPr lang="en-MY" sz="2800" dirty="0" err="1" smtClean="0"/>
              <a:t>ibubapa</a:t>
            </a:r>
            <a:r>
              <a:rPr lang="en-MY" sz="2800" dirty="0" smtClean="0"/>
              <a:t>/</a:t>
            </a:r>
            <a:r>
              <a:rPr lang="en-MY" sz="2800" dirty="0" err="1" smtClean="0"/>
              <a:t>penjaga</a:t>
            </a:r>
            <a:endParaRPr lang="en-MY" sz="2800" dirty="0" smtClean="0"/>
          </a:p>
          <a:p>
            <a:pPr lvl="0"/>
            <a:r>
              <a:rPr lang="en-MY" sz="2800" dirty="0" err="1" smtClean="0"/>
              <a:t>Alergi</a:t>
            </a:r>
            <a:r>
              <a:rPr lang="en-MY" sz="2800" dirty="0" smtClean="0"/>
              <a:t> (</a:t>
            </a:r>
            <a:r>
              <a:rPr lang="en-MY" sz="2800" dirty="0" err="1" smtClean="0"/>
              <a:t>alahan</a:t>
            </a:r>
            <a:r>
              <a:rPr lang="en-MY" sz="2800" dirty="0" smtClean="0"/>
              <a:t>)</a:t>
            </a:r>
          </a:p>
          <a:p>
            <a:pPr lvl="0"/>
            <a:r>
              <a:rPr lang="en-MY" sz="2800" dirty="0" err="1" smtClean="0"/>
              <a:t>Penyakit</a:t>
            </a:r>
            <a:r>
              <a:rPr lang="en-MY" sz="2800" dirty="0" smtClean="0"/>
              <a:t>/</a:t>
            </a:r>
            <a:r>
              <a:rPr lang="en-MY" sz="2800" dirty="0" err="1" smtClean="0"/>
              <a:t>masalah</a:t>
            </a:r>
            <a:r>
              <a:rPr lang="en-MY" sz="2800" dirty="0" smtClean="0"/>
              <a:t> </a:t>
            </a:r>
            <a:r>
              <a:rPr lang="en-MY" sz="2800" dirty="0" err="1" smtClean="0"/>
              <a:t>kesihatan</a:t>
            </a:r>
            <a:endParaRPr lang="en-MY" sz="2800" dirty="0" smtClean="0"/>
          </a:p>
          <a:p>
            <a:pPr lvl="0"/>
            <a:r>
              <a:rPr lang="en-MY" sz="2800" dirty="0" err="1" smtClean="0"/>
              <a:t>Rekod</a:t>
            </a:r>
            <a:r>
              <a:rPr lang="en-MY" sz="2800" dirty="0" smtClean="0"/>
              <a:t> </a:t>
            </a:r>
            <a:r>
              <a:rPr lang="en-MY" sz="2800" dirty="0" err="1" smtClean="0"/>
              <a:t>imunisasi</a:t>
            </a:r>
            <a:endParaRPr lang="en-MY" sz="2800" dirty="0" smtClean="0"/>
          </a:p>
          <a:p>
            <a:pPr lvl="0"/>
            <a:r>
              <a:rPr lang="en-MY" sz="2800" dirty="0" err="1" smtClean="0"/>
              <a:t>Taraf</a:t>
            </a:r>
            <a:r>
              <a:rPr lang="en-MY" sz="2800" dirty="0" smtClean="0"/>
              <a:t> </a:t>
            </a:r>
            <a:r>
              <a:rPr lang="en-MY" sz="2800" dirty="0" err="1" smtClean="0"/>
              <a:t>kesihatan</a:t>
            </a:r>
            <a:r>
              <a:rPr lang="en-MY" sz="2800" dirty="0" smtClean="0"/>
              <a:t> </a:t>
            </a:r>
            <a:r>
              <a:rPr lang="en-MY" sz="2800" dirty="0" err="1" smtClean="0"/>
              <a:t>dan</a:t>
            </a:r>
            <a:r>
              <a:rPr lang="en-MY" sz="2800" dirty="0" smtClean="0"/>
              <a:t> </a:t>
            </a:r>
            <a:r>
              <a:rPr lang="en-MY" sz="2800" dirty="0" err="1" smtClean="0"/>
              <a:t>pertumbuhan</a:t>
            </a:r>
            <a:r>
              <a:rPr lang="en-MY" sz="2800" dirty="0" smtClean="0"/>
              <a:t> </a:t>
            </a:r>
            <a:r>
              <a:rPr lang="en-MY" sz="2800" dirty="0" err="1" smtClean="0"/>
              <a:t>fizikal</a:t>
            </a:r>
            <a:endParaRPr lang="en-MY" sz="2800" dirty="0" smtClean="0"/>
          </a:p>
          <a:p>
            <a:r>
              <a:rPr lang="en-MY" sz="2800" dirty="0" smtClean="0"/>
              <a:t>(</a:t>
            </a:r>
            <a:r>
              <a:rPr lang="en-MY" sz="2800" dirty="0" err="1" smtClean="0"/>
              <a:t>bahagian</a:t>
            </a:r>
            <a:r>
              <a:rPr lang="en-MY" sz="2800" dirty="0" smtClean="0"/>
              <a:t> </a:t>
            </a:r>
            <a:r>
              <a:rPr lang="en-MY" sz="2800" dirty="0" err="1" smtClean="0"/>
              <a:t>ini</a:t>
            </a:r>
            <a:r>
              <a:rPr lang="en-MY" sz="2800" dirty="0" smtClean="0"/>
              <a:t> </a:t>
            </a:r>
            <a:r>
              <a:rPr lang="en-MY" sz="2800" dirty="0" err="1" smtClean="0"/>
              <a:t>diisi</a:t>
            </a:r>
            <a:r>
              <a:rPr lang="en-MY" sz="2800" dirty="0" smtClean="0"/>
              <a:t> </a:t>
            </a:r>
            <a:r>
              <a:rPr lang="en-MY" sz="2800" dirty="0" err="1" smtClean="0"/>
              <a:t>oleh</a:t>
            </a:r>
            <a:r>
              <a:rPr lang="en-MY" sz="2800" dirty="0" smtClean="0"/>
              <a:t> guru </a:t>
            </a:r>
            <a:r>
              <a:rPr lang="en-MY" sz="2800" dirty="0" err="1" smtClean="0"/>
              <a:t>kelas</a:t>
            </a:r>
            <a:r>
              <a:rPr lang="en-MY" sz="2800" dirty="0" smtClean="0"/>
              <a:t> </a:t>
            </a:r>
            <a:r>
              <a:rPr lang="en-MY" sz="2800" dirty="0" err="1" smtClean="0"/>
              <a:t>setiap</a:t>
            </a:r>
            <a:r>
              <a:rPr lang="en-MY" sz="2800" dirty="0" smtClean="0"/>
              <a:t> </a:t>
            </a:r>
            <a:r>
              <a:rPr lang="en-MY" sz="2800" dirty="0" err="1" smtClean="0"/>
              <a:t>tahun</a:t>
            </a:r>
            <a:r>
              <a:rPr lang="en-MY" sz="2800" dirty="0" smtClean="0"/>
              <a:t> </a:t>
            </a:r>
            <a:r>
              <a:rPr lang="en-MY" sz="2800" dirty="0" err="1" smtClean="0"/>
              <a:t>dan</a:t>
            </a:r>
            <a:r>
              <a:rPr lang="en-MY" sz="2800" dirty="0" smtClean="0"/>
              <a:t> </a:t>
            </a:r>
            <a:r>
              <a:rPr lang="en-MY" sz="2800" dirty="0" err="1" smtClean="0"/>
              <a:t>merangkumi</a:t>
            </a:r>
            <a:r>
              <a:rPr lang="en-MY" sz="2800" dirty="0" smtClean="0"/>
              <a:t> </a:t>
            </a:r>
            <a:r>
              <a:rPr lang="en-MY" sz="2800" dirty="0" err="1" smtClean="0"/>
              <a:t>maklumat</a:t>
            </a:r>
            <a:r>
              <a:rPr lang="en-MY" sz="2800" dirty="0" smtClean="0"/>
              <a:t> </a:t>
            </a:r>
            <a:r>
              <a:rPr lang="en-MY" sz="2800" dirty="0" err="1" smtClean="0"/>
              <a:t>tentang</a:t>
            </a:r>
            <a:r>
              <a:rPr lang="en-MY" sz="2800" dirty="0" smtClean="0"/>
              <a:t> </a:t>
            </a:r>
            <a:r>
              <a:rPr lang="en-MY" sz="2800" dirty="0" err="1" smtClean="0"/>
              <a:t>tinggi</a:t>
            </a:r>
            <a:r>
              <a:rPr lang="en-MY" sz="2800" dirty="0" smtClean="0"/>
              <a:t>, </a:t>
            </a:r>
            <a:r>
              <a:rPr lang="en-MY" sz="2800" dirty="0" err="1" smtClean="0"/>
              <a:t>berat</a:t>
            </a:r>
            <a:r>
              <a:rPr lang="en-MY" sz="2800" dirty="0" smtClean="0"/>
              <a:t>, BMI </a:t>
            </a:r>
            <a:r>
              <a:rPr lang="en-MY" sz="2800" dirty="0" err="1" smtClean="0"/>
              <a:t>dan</a:t>
            </a:r>
            <a:r>
              <a:rPr lang="en-MY" sz="2800" dirty="0" smtClean="0"/>
              <a:t> </a:t>
            </a:r>
            <a:r>
              <a:rPr lang="en-MY" sz="2800" dirty="0" err="1" smtClean="0"/>
              <a:t>ketajaman</a:t>
            </a:r>
            <a:r>
              <a:rPr lang="en-MY" sz="2800" dirty="0" smtClean="0"/>
              <a:t> </a:t>
            </a:r>
            <a:r>
              <a:rPr lang="en-MY" sz="2800" dirty="0" err="1" smtClean="0"/>
              <a:t>penglihatan</a:t>
            </a:r>
            <a:r>
              <a:rPr lang="en-MY" sz="2800" dirty="0" smtClean="0"/>
              <a:t> </a:t>
            </a:r>
            <a:r>
              <a:rPr lang="en-MY" sz="2800" dirty="0" err="1" smtClean="0"/>
              <a:t>murid</a:t>
            </a:r>
            <a:r>
              <a:rPr lang="en-MY" sz="2800" dirty="0" smtClean="0"/>
              <a:t>)</a:t>
            </a:r>
          </a:p>
          <a:p>
            <a:endParaRPr lang="en-MY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BUKU REKOD KESIHATAN MURID (RKM)</a:t>
            </a:r>
            <a:endParaRPr lang="en-MY" sz="3600" b="1" dirty="0"/>
          </a:p>
        </p:txBody>
      </p:sp>
      <p:pic>
        <p:nvPicPr>
          <p:cNvPr id="5" name="Picture 2" descr="C:\Users\User\Desktop\SCAN RKM\Sca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1908397" y="101353"/>
            <a:ext cx="5562598" cy="79506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4143375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23850"/>
            <a:ext cx="4238625" cy="584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Left Arrow 6"/>
          <p:cNvSpPr/>
          <p:nvPr/>
        </p:nvSpPr>
        <p:spPr>
          <a:xfrm>
            <a:off x="8501090" y="1071546"/>
            <a:ext cx="428628" cy="285752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rgbClr val="C00000"/>
              </a:solidFill>
            </a:endParaRPr>
          </a:p>
        </p:txBody>
      </p:sp>
      <p:sp>
        <p:nvSpPr>
          <p:cNvPr id="8" name="Left Arrow 7"/>
          <p:cNvSpPr/>
          <p:nvPr/>
        </p:nvSpPr>
        <p:spPr>
          <a:xfrm>
            <a:off x="7929586" y="4071942"/>
            <a:ext cx="500066" cy="357190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Oval 5"/>
          <p:cNvSpPr/>
          <p:nvPr/>
        </p:nvSpPr>
        <p:spPr>
          <a:xfrm>
            <a:off x="6858016" y="1142984"/>
            <a:ext cx="1571636" cy="3571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6781425" y="3860822"/>
            <a:ext cx="670935" cy="473434"/>
          </a:xfrm>
          <a:custGeom>
            <a:avLst/>
            <a:gdLst>
              <a:gd name="connsiteX0" fmla="*/ 12567 w 670935"/>
              <a:gd name="connsiteY0" fmla="*/ 436858 h 473434"/>
              <a:gd name="connsiteX1" fmla="*/ 113151 w 670935"/>
              <a:gd name="connsiteY1" fmla="*/ 317986 h 473434"/>
              <a:gd name="connsiteX2" fmla="*/ 104007 w 670935"/>
              <a:gd name="connsiteY2" fmla="*/ 135106 h 473434"/>
              <a:gd name="connsiteX3" fmla="*/ 94863 w 670935"/>
              <a:gd name="connsiteY3" fmla="*/ 107674 h 473434"/>
              <a:gd name="connsiteX4" fmla="*/ 49143 w 670935"/>
              <a:gd name="connsiteY4" fmla="*/ 61954 h 473434"/>
              <a:gd name="connsiteX5" fmla="*/ 21711 w 670935"/>
              <a:gd name="connsiteY5" fmla="*/ 7090 h 473434"/>
              <a:gd name="connsiteX6" fmla="*/ 3423 w 670935"/>
              <a:gd name="connsiteY6" fmla="*/ 61954 h 473434"/>
              <a:gd name="connsiteX7" fmla="*/ 12567 w 670935"/>
              <a:gd name="connsiteY7" fmla="*/ 253978 h 473434"/>
              <a:gd name="connsiteX8" fmla="*/ 49143 w 670935"/>
              <a:gd name="connsiteY8" fmla="*/ 290554 h 473434"/>
              <a:gd name="connsiteX9" fmla="*/ 21711 w 670935"/>
              <a:gd name="connsiteY9" fmla="*/ 308842 h 473434"/>
              <a:gd name="connsiteX10" fmla="*/ 30855 w 670935"/>
              <a:gd name="connsiteY10" fmla="*/ 281410 h 473434"/>
              <a:gd name="connsiteX11" fmla="*/ 104007 w 670935"/>
              <a:gd name="connsiteY11" fmla="*/ 244834 h 473434"/>
              <a:gd name="connsiteX12" fmla="*/ 213735 w 670935"/>
              <a:gd name="connsiteY12" fmla="*/ 290554 h 473434"/>
              <a:gd name="connsiteX13" fmla="*/ 213735 w 670935"/>
              <a:gd name="connsiteY13" fmla="*/ 372850 h 473434"/>
              <a:gd name="connsiteX14" fmla="*/ 177159 w 670935"/>
              <a:gd name="connsiteY14" fmla="*/ 418570 h 473434"/>
              <a:gd name="connsiteX15" fmla="*/ 58287 w 670935"/>
              <a:gd name="connsiteY15" fmla="*/ 473434 h 473434"/>
              <a:gd name="connsiteX16" fmla="*/ 76575 w 670935"/>
              <a:gd name="connsiteY16" fmla="*/ 436858 h 473434"/>
              <a:gd name="connsiteX17" fmla="*/ 378327 w 670935"/>
              <a:gd name="connsiteY17" fmla="*/ 363706 h 473434"/>
              <a:gd name="connsiteX18" fmla="*/ 478911 w 670935"/>
              <a:gd name="connsiteY18" fmla="*/ 354562 h 473434"/>
              <a:gd name="connsiteX19" fmla="*/ 469767 w 670935"/>
              <a:gd name="connsiteY19" fmla="*/ 381994 h 473434"/>
              <a:gd name="connsiteX20" fmla="*/ 341751 w 670935"/>
              <a:gd name="connsiteY20" fmla="*/ 336274 h 473434"/>
              <a:gd name="connsiteX21" fmla="*/ 396615 w 670935"/>
              <a:gd name="connsiteY21" fmla="*/ 290554 h 473434"/>
              <a:gd name="connsiteX22" fmla="*/ 378327 w 670935"/>
              <a:gd name="connsiteY22" fmla="*/ 317986 h 473434"/>
              <a:gd name="connsiteX23" fmla="*/ 314319 w 670935"/>
              <a:gd name="connsiteY23" fmla="*/ 391138 h 473434"/>
              <a:gd name="connsiteX24" fmla="*/ 305175 w 670935"/>
              <a:gd name="connsiteY24" fmla="*/ 418570 h 473434"/>
              <a:gd name="connsiteX25" fmla="*/ 332607 w 670935"/>
              <a:gd name="connsiteY25" fmla="*/ 391138 h 473434"/>
              <a:gd name="connsiteX26" fmla="*/ 488055 w 670935"/>
              <a:gd name="connsiteY26" fmla="*/ 272266 h 473434"/>
              <a:gd name="connsiteX27" fmla="*/ 488055 w 670935"/>
              <a:gd name="connsiteY27" fmla="*/ 272266 h 473434"/>
              <a:gd name="connsiteX28" fmla="*/ 570351 w 670935"/>
              <a:gd name="connsiteY28" fmla="*/ 208258 h 473434"/>
              <a:gd name="connsiteX29" fmla="*/ 588639 w 670935"/>
              <a:gd name="connsiteY29" fmla="*/ 135106 h 473434"/>
              <a:gd name="connsiteX30" fmla="*/ 597783 w 670935"/>
              <a:gd name="connsiteY30" fmla="*/ 89386 h 473434"/>
              <a:gd name="connsiteX31" fmla="*/ 542919 w 670935"/>
              <a:gd name="connsiteY31" fmla="*/ 25378 h 473434"/>
              <a:gd name="connsiteX32" fmla="*/ 515487 w 670935"/>
              <a:gd name="connsiteY32" fmla="*/ 16234 h 473434"/>
              <a:gd name="connsiteX33" fmla="*/ 497199 w 670935"/>
              <a:gd name="connsiteY33" fmla="*/ 43666 h 473434"/>
              <a:gd name="connsiteX34" fmla="*/ 488055 w 670935"/>
              <a:gd name="connsiteY34" fmla="*/ 89386 h 473434"/>
              <a:gd name="connsiteX35" fmla="*/ 497199 w 670935"/>
              <a:gd name="connsiteY35" fmla="*/ 345418 h 473434"/>
              <a:gd name="connsiteX36" fmla="*/ 561207 w 670935"/>
              <a:gd name="connsiteY36" fmla="*/ 281410 h 473434"/>
              <a:gd name="connsiteX37" fmla="*/ 579495 w 670935"/>
              <a:gd name="connsiteY37" fmla="*/ 253978 h 473434"/>
              <a:gd name="connsiteX38" fmla="*/ 643503 w 670935"/>
              <a:gd name="connsiteY38" fmla="*/ 235690 h 473434"/>
              <a:gd name="connsiteX39" fmla="*/ 670935 w 670935"/>
              <a:gd name="connsiteY39" fmla="*/ 226546 h 473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70935" h="473434">
                <a:moveTo>
                  <a:pt x="12567" y="436858"/>
                </a:moveTo>
                <a:cubicBezTo>
                  <a:pt x="39466" y="409959"/>
                  <a:pt x="107591" y="344858"/>
                  <a:pt x="113151" y="317986"/>
                </a:cubicBezTo>
                <a:cubicBezTo>
                  <a:pt x="125517" y="258216"/>
                  <a:pt x="109295" y="195913"/>
                  <a:pt x="104007" y="135106"/>
                </a:cubicBezTo>
                <a:cubicBezTo>
                  <a:pt x="103172" y="125504"/>
                  <a:pt x="100646" y="115385"/>
                  <a:pt x="94863" y="107674"/>
                </a:cubicBezTo>
                <a:cubicBezTo>
                  <a:pt x="81931" y="90432"/>
                  <a:pt x="64383" y="77194"/>
                  <a:pt x="49143" y="61954"/>
                </a:cubicBezTo>
                <a:cubicBezTo>
                  <a:pt x="48961" y="61408"/>
                  <a:pt x="31165" y="0"/>
                  <a:pt x="21711" y="7090"/>
                </a:cubicBezTo>
                <a:cubicBezTo>
                  <a:pt x="6289" y="18656"/>
                  <a:pt x="9519" y="43666"/>
                  <a:pt x="3423" y="61954"/>
                </a:cubicBezTo>
                <a:cubicBezTo>
                  <a:pt x="6471" y="125962"/>
                  <a:pt x="0" y="191142"/>
                  <a:pt x="12567" y="253978"/>
                </a:cubicBezTo>
                <a:cubicBezTo>
                  <a:pt x="15948" y="270885"/>
                  <a:pt x="46308" y="273547"/>
                  <a:pt x="49143" y="290554"/>
                </a:cubicBezTo>
                <a:cubicBezTo>
                  <a:pt x="50950" y="301394"/>
                  <a:pt x="30855" y="302746"/>
                  <a:pt x="21711" y="308842"/>
                </a:cubicBezTo>
                <a:cubicBezTo>
                  <a:pt x="24759" y="299698"/>
                  <a:pt x="24685" y="288815"/>
                  <a:pt x="30855" y="281410"/>
                </a:cubicBezTo>
                <a:cubicBezTo>
                  <a:pt x="55397" y="251960"/>
                  <a:pt x="70860" y="253121"/>
                  <a:pt x="104007" y="244834"/>
                </a:cubicBezTo>
                <a:cubicBezTo>
                  <a:pt x="140583" y="260074"/>
                  <a:pt x="182328" y="266395"/>
                  <a:pt x="213735" y="290554"/>
                </a:cubicBezTo>
                <a:cubicBezTo>
                  <a:pt x="230785" y="303669"/>
                  <a:pt x="222249" y="357525"/>
                  <a:pt x="213735" y="372850"/>
                </a:cubicBezTo>
                <a:cubicBezTo>
                  <a:pt x="204257" y="389911"/>
                  <a:pt x="193040" y="407226"/>
                  <a:pt x="177159" y="418570"/>
                </a:cubicBezTo>
                <a:cubicBezTo>
                  <a:pt x="133382" y="449839"/>
                  <a:pt x="102128" y="458820"/>
                  <a:pt x="58287" y="473434"/>
                </a:cubicBezTo>
                <a:cubicBezTo>
                  <a:pt x="64383" y="461242"/>
                  <a:pt x="63951" y="442001"/>
                  <a:pt x="76575" y="436858"/>
                </a:cubicBezTo>
                <a:cubicBezTo>
                  <a:pt x="190561" y="390419"/>
                  <a:pt x="269597" y="375151"/>
                  <a:pt x="378327" y="363706"/>
                </a:cubicBezTo>
                <a:cubicBezTo>
                  <a:pt x="411808" y="360182"/>
                  <a:pt x="445383" y="357610"/>
                  <a:pt x="478911" y="354562"/>
                </a:cubicBezTo>
                <a:cubicBezTo>
                  <a:pt x="475863" y="363706"/>
                  <a:pt x="479406" y="381994"/>
                  <a:pt x="469767" y="381994"/>
                </a:cubicBezTo>
                <a:cubicBezTo>
                  <a:pt x="453456" y="381994"/>
                  <a:pt x="368024" y="346783"/>
                  <a:pt x="341751" y="336274"/>
                </a:cubicBezTo>
                <a:cubicBezTo>
                  <a:pt x="345948" y="319486"/>
                  <a:pt x="349351" y="259045"/>
                  <a:pt x="396615" y="290554"/>
                </a:cubicBezTo>
                <a:cubicBezTo>
                  <a:pt x="405759" y="296650"/>
                  <a:pt x="385564" y="309715"/>
                  <a:pt x="378327" y="317986"/>
                </a:cubicBezTo>
                <a:cubicBezTo>
                  <a:pt x="350520" y="349766"/>
                  <a:pt x="331466" y="356844"/>
                  <a:pt x="314319" y="391138"/>
                </a:cubicBezTo>
                <a:cubicBezTo>
                  <a:pt x="310008" y="399759"/>
                  <a:pt x="295536" y="418570"/>
                  <a:pt x="305175" y="418570"/>
                </a:cubicBezTo>
                <a:cubicBezTo>
                  <a:pt x="318107" y="418570"/>
                  <a:pt x="321697" y="398081"/>
                  <a:pt x="332607" y="391138"/>
                </a:cubicBezTo>
                <a:cubicBezTo>
                  <a:pt x="480902" y="296768"/>
                  <a:pt x="328929" y="431392"/>
                  <a:pt x="488055" y="272266"/>
                </a:cubicBezTo>
                <a:lnTo>
                  <a:pt x="488055" y="272266"/>
                </a:lnTo>
                <a:lnTo>
                  <a:pt x="570351" y="208258"/>
                </a:lnTo>
                <a:cubicBezTo>
                  <a:pt x="576447" y="183874"/>
                  <a:pt x="582987" y="159597"/>
                  <a:pt x="588639" y="135106"/>
                </a:cubicBezTo>
                <a:cubicBezTo>
                  <a:pt x="592134" y="119962"/>
                  <a:pt x="603761" y="103732"/>
                  <a:pt x="597783" y="89386"/>
                </a:cubicBezTo>
                <a:cubicBezTo>
                  <a:pt x="586975" y="63446"/>
                  <a:pt x="563922" y="44047"/>
                  <a:pt x="542919" y="25378"/>
                </a:cubicBezTo>
                <a:cubicBezTo>
                  <a:pt x="535715" y="18974"/>
                  <a:pt x="524631" y="19282"/>
                  <a:pt x="515487" y="16234"/>
                </a:cubicBezTo>
                <a:cubicBezTo>
                  <a:pt x="509391" y="25378"/>
                  <a:pt x="501058" y="33376"/>
                  <a:pt x="497199" y="43666"/>
                </a:cubicBezTo>
                <a:cubicBezTo>
                  <a:pt x="491742" y="58218"/>
                  <a:pt x="488055" y="73844"/>
                  <a:pt x="488055" y="89386"/>
                </a:cubicBezTo>
                <a:cubicBezTo>
                  <a:pt x="488055" y="174784"/>
                  <a:pt x="494151" y="260074"/>
                  <a:pt x="497199" y="345418"/>
                </a:cubicBezTo>
                <a:cubicBezTo>
                  <a:pt x="518535" y="324082"/>
                  <a:pt x="544470" y="306516"/>
                  <a:pt x="561207" y="281410"/>
                </a:cubicBezTo>
                <a:cubicBezTo>
                  <a:pt x="567303" y="272266"/>
                  <a:pt x="570913" y="260843"/>
                  <a:pt x="579495" y="253978"/>
                </a:cubicBezTo>
                <a:cubicBezTo>
                  <a:pt x="585585" y="249106"/>
                  <a:pt x="640947" y="236420"/>
                  <a:pt x="643503" y="235690"/>
                </a:cubicBezTo>
                <a:cubicBezTo>
                  <a:pt x="652771" y="233042"/>
                  <a:pt x="670935" y="226546"/>
                  <a:pt x="670935" y="226546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0" name="5-Point Star 9"/>
          <p:cNvSpPr/>
          <p:nvPr/>
        </p:nvSpPr>
        <p:spPr>
          <a:xfrm>
            <a:off x="5786446" y="1214422"/>
            <a:ext cx="142876" cy="142876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 flipH="1">
            <a:off x="6072197" y="1714488"/>
            <a:ext cx="142876" cy="11715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6572264" y="4357694"/>
            <a:ext cx="142876" cy="142876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/>
          <p:cNvSpPr/>
          <p:nvPr/>
        </p:nvSpPr>
        <p:spPr>
          <a:xfrm>
            <a:off x="6572264" y="4572008"/>
            <a:ext cx="142876" cy="142876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98157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"/>
            <a:ext cx="8343900" cy="590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ight Arrow 2"/>
          <p:cNvSpPr/>
          <p:nvPr/>
        </p:nvSpPr>
        <p:spPr>
          <a:xfrm>
            <a:off x="214282" y="4429132"/>
            <a:ext cx="785818" cy="1214446"/>
          </a:xfrm>
          <a:prstGeom prst="rightArrow">
            <a:avLst>
              <a:gd name="adj1" fmla="val 50000"/>
              <a:gd name="adj2" fmla="val 4015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" name="Left Arrow 3"/>
          <p:cNvSpPr/>
          <p:nvPr/>
        </p:nvSpPr>
        <p:spPr>
          <a:xfrm>
            <a:off x="8001024" y="428604"/>
            <a:ext cx="785818" cy="857256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" name="Oval 4"/>
          <p:cNvSpPr/>
          <p:nvPr/>
        </p:nvSpPr>
        <p:spPr>
          <a:xfrm>
            <a:off x="428596" y="1071546"/>
            <a:ext cx="4000528" cy="335758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6464808" y="1581912"/>
            <a:ext cx="128016" cy="118872"/>
          </a:xfrm>
          <a:custGeom>
            <a:avLst/>
            <a:gdLst>
              <a:gd name="connsiteX0" fmla="*/ 0 w 128016"/>
              <a:gd name="connsiteY0" fmla="*/ 54864 h 118872"/>
              <a:gd name="connsiteX1" fmla="*/ 45720 w 128016"/>
              <a:gd name="connsiteY1" fmla="*/ 118872 h 118872"/>
              <a:gd name="connsiteX2" fmla="*/ 64008 w 128016"/>
              <a:gd name="connsiteY2" fmla="*/ 91440 h 118872"/>
              <a:gd name="connsiteX3" fmla="*/ 82296 w 128016"/>
              <a:gd name="connsiteY3" fmla="*/ 36576 h 118872"/>
              <a:gd name="connsiteX4" fmla="*/ 100584 w 128016"/>
              <a:gd name="connsiteY4" fmla="*/ 9144 h 118872"/>
              <a:gd name="connsiteX5" fmla="*/ 128016 w 128016"/>
              <a:gd name="connsiteY5" fmla="*/ 0 h 118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016" h="118872">
                <a:moveTo>
                  <a:pt x="0" y="54864"/>
                </a:moveTo>
                <a:cubicBezTo>
                  <a:pt x="21336" y="118872"/>
                  <a:pt x="0" y="103632"/>
                  <a:pt x="45720" y="118872"/>
                </a:cubicBezTo>
                <a:cubicBezTo>
                  <a:pt x="51816" y="109728"/>
                  <a:pt x="59545" y="101483"/>
                  <a:pt x="64008" y="91440"/>
                </a:cubicBezTo>
                <a:cubicBezTo>
                  <a:pt x="71837" y="73824"/>
                  <a:pt x="71603" y="52616"/>
                  <a:pt x="82296" y="36576"/>
                </a:cubicBezTo>
                <a:cubicBezTo>
                  <a:pt x="88392" y="27432"/>
                  <a:pt x="92002" y="16009"/>
                  <a:pt x="100584" y="9144"/>
                </a:cubicBezTo>
                <a:cubicBezTo>
                  <a:pt x="108110" y="3123"/>
                  <a:pt x="128016" y="0"/>
                  <a:pt x="128016" y="0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140161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8343900" cy="590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ight Arrow 2"/>
          <p:cNvSpPr/>
          <p:nvPr/>
        </p:nvSpPr>
        <p:spPr>
          <a:xfrm>
            <a:off x="357158" y="357166"/>
            <a:ext cx="571504" cy="78581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7775886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040675"/>
              </p:ext>
            </p:extLst>
          </p:nvPr>
        </p:nvGraphicFramePr>
        <p:xfrm>
          <a:off x="152399" y="214290"/>
          <a:ext cx="8991601" cy="6477001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431707"/>
                <a:gridCol w="2946447"/>
                <a:gridCol w="3613447"/>
              </a:tblGrid>
              <a:tr h="649813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HEALTH</a:t>
                      </a:r>
                      <a:r>
                        <a:rPr lang="en-US" sz="2400" baseline="0" dirty="0" smtClean="0">
                          <a:latin typeface="Arial" pitchFamily="34" charset="0"/>
                          <a:cs typeface="Arial" pitchFamily="34" charset="0"/>
                        </a:rPr>
                        <a:t> SCREENING AND PHYSICAL EXAMINATION</a:t>
                      </a:r>
                    </a:p>
                  </a:txBody>
                  <a:tcPr marT="45725" marB="45725" anchor="ctr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648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RESPONSIBILITY</a:t>
                      </a:r>
                      <a:endParaRPr lang="en-US" sz="18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5" marB="45725"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SCHOOL HEALTH</a:t>
                      </a:r>
                      <a:r>
                        <a:rPr lang="en-US" sz="1800" baseline="0" dirty="0" smtClean="0">
                          <a:latin typeface="Arial" pitchFamily="34" charset="0"/>
                          <a:cs typeface="Arial" pitchFamily="34" charset="0"/>
                        </a:rPr>
                        <a:t> TEAMS</a:t>
                      </a: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5" marB="45725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648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GRADE</a:t>
                      </a: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5" marB="45725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EXAMINATION</a:t>
                      </a: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5" marB="45725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Standard</a:t>
                      </a: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5" marB="45725">
                    <a:solidFill>
                      <a:srgbClr val="92D050"/>
                    </a:solidFill>
                  </a:tcPr>
                </a:tc>
              </a:tr>
              <a:tr h="37648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 Preschool</a:t>
                      </a: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5" marB="45725"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Health check up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BMI measurement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Visual Acuity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Health</a:t>
                      </a:r>
                      <a:r>
                        <a:rPr lang="en-US" sz="1800" baseline="0" dirty="0" smtClean="0">
                          <a:latin typeface="Arial" pitchFamily="34" charset="0"/>
                          <a:cs typeface="Arial" pitchFamily="34" charset="0"/>
                        </a:rPr>
                        <a:t> morbidity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8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5" marB="45725">
                    <a:solidFill>
                      <a:srgbClr val="FFFF00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100 % school</a:t>
                      </a:r>
                      <a:r>
                        <a:rPr lang="en-US" sz="1800" b="1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children examined</a:t>
                      </a:r>
                    </a:p>
                    <a:p>
                      <a:pPr marL="742950" lvl="1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itchFamily="2" charset="2"/>
                        <a:buChar char="ü"/>
                      </a:pPr>
                      <a:r>
                        <a:rPr lang="en-US" sz="1800" b="1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Standard 1</a:t>
                      </a:r>
                    </a:p>
                    <a:p>
                      <a:pPr marL="742950" lvl="1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itchFamily="2" charset="2"/>
                        <a:buChar char="ü"/>
                      </a:pPr>
                      <a:r>
                        <a:rPr lang="en-US" sz="1800" b="1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Standard 6</a:t>
                      </a:r>
                    </a:p>
                    <a:p>
                      <a:pPr marL="742950" lvl="1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itchFamily="2" charset="2"/>
                        <a:buChar char="ü"/>
                      </a:pPr>
                      <a:r>
                        <a:rPr lang="en-US" sz="1800" b="1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Form 3</a:t>
                      </a:r>
                    </a:p>
                    <a:p>
                      <a:pPr marL="2857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5% of Standard 1 detected having vision problem</a:t>
                      </a:r>
                    </a:p>
                    <a:p>
                      <a:pPr marL="2857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5% of  Standard 6 and Form 3 screen for Adolescent Health Wellness 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itchFamily="34" charset="0"/>
                        <a:buChar char="•"/>
                      </a:pPr>
                      <a:endParaRPr lang="en-US" sz="1800" b="1" baseline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8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5" marB="45725">
                    <a:solidFill>
                      <a:srgbClr val="00B050"/>
                    </a:solidFill>
                  </a:tcPr>
                </a:tc>
              </a:tr>
              <a:tr h="2104156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latin typeface="Arial" pitchFamily="34" charset="0"/>
                          <a:cs typeface="Arial" pitchFamily="34" charset="0"/>
                        </a:rPr>
                        <a:t>Standard 1</a:t>
                      </a:r>
                    </a:p>
                  </a:txBody>
                  <a:tcPr marT="45725" marB="45725"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8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5" marB="45725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2377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latin typeface="Arial" pitchFamily="34" charset="0"/>
                          <a:cs typeface="Arial" pitchFamily="34" charset="0"/>
                        </a:rPr>
                        <a:t>Standard 6</a:t>
                      </a:r>
                    </a:p>
                  </a:txBody>
                  <a:tcPr marT="45725" marB="45725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All the above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Scoliosis screening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8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5" marB="45725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355852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Form 3</a:t>
                      </a: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5" marB="45725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All the above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Color</a:t>
                      </a:r>
                      <a:r>
                        <a:rPr lang="en-US" sz="1800" baseline="0" dirty="0" smtClean="0">
                          <a:latin typeface="Arial" pitchFamily="34" charset="0"/>
                          <a:cs typeface="Arial" pitchFamily="34" charset="0"/>
                        </a:rPr>
                        <a:t> vision defect</a:t>
                      </a:r>
                    </a:p>
                    <a:p>
                      <a:pPr mar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itchFamily="34" charset="0"/>
                        <a:buNone/>
                      </a:pPr>
                      <a:endParaRPr lang="en-US" sz="18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5" marB="45725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389182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1524000"/>
          </a:xfrm>
        </p:spPr>
        <p:txBody>
          <a:bodyPr rtlCol="0">
            <a:normAutofit fontScale="550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>
                <a:latin typeface="Adobe Garamond Pro Bold" pitchFamily="18" charset="0"/>
              </a:rPr>
              <a:t>Muzakarah</a:t>
            </a:r>
            <a:r>
              <a:rPr lang="en-US" dirty="0" smtClean="0">
                <a:latin typeface="Adobe Garamond Pro Bold" pitchFamily="18" charset="0"/>
              </a:rPr>
              <a:t> </a:t>
            </a:r>
            <a:r>
              <a:rPr lang="en-US" dirty="0" err="1" smtClean="0">
                <a:latin typeface="Adobe Garamond Pro Bold" pitchFamily="18" charset="0"/>
              </a:rPr>
              <a:t>Jawatankuasa</a:t>
            </a:r>
            <a:r>
              <a:rPr lang="en-US" dirty="0" smtClean="0">
                <a:latin typeface="Adobe Garamond Pro Bold" pitchFamily="18" charset="0"/>
              </a:rPr>
              <a:t> Fatwa </a:t>
            </a:r>
            <a:r>
              <a:rPr lang="en-US" dirty="0" err="1" smtClean="0">
                <a:latin typeface="Adobe Garamond Pro Bold" pitchFamily="18" charset="0"/>
              </a:rPr>
              <a:t>Majlis</a:t>
            </a:r>
            <a:r>
              <a:rPr lang="en-US" dirty="0" smtClean="0">
                <a:latin typeface="Adobe Garamond Pro Bold" pitchFamily="18" charset="0"/>
              </a:rPr>
              <a:t> </a:t>
            </a:r>
            <a:r>
              <a:rPr lang="en-US" dirty="0" err="1" smtClean="0">
                <a:latin typeface="Adobe Garamond Pro Bold" pitchFamily="18" charset="0"/>
              </a:rPr>
              <a:t>Kebangsaan</a:t>
            </a:r>
            <a:r>
              <a:rPr lang="en-US" dirty="0" smtClean="0">
                <a:latin typeface="Adobe Garamond Pro Bold" pitchFamily="18" charset="0"/>
              </a:rPr>
              <a:t> </a:t>
            </a:r>
            <a:r>
              <a:rPr lang="en-US" dirty="0" err="1" smtClean="0">
                <a:latin typeface="Adobe Garamond Pro Bold" pitchFamily="18" charset="0"/>
              </a:rPr>
              <a:t>Bagi</a:t>
            </a:r>
            <a:r>
              <a:rPr lang="en-US" dirty="0" smtClean="0">
                <a:latin typeface="Adobe Garamond Pro Bold" pitchFamily="18" charset="0"/>
              </a:rPr>
              <a:t> Hal </a:t>
            </a:r>
            <a:r>
              <a:rPr lang="en-US" dirty="0" err="1" smtClean="0">
                <a:latin typeface="Adobe Garamond Pro Bold" pitchFamily="18" charset="0"/>
              </a:rPr>
              <a:t>Ehwal</a:t>
            </a:r>
            <a:r>
              <a:rPr lang="en-US" dirty="0" smtClean="0">
                <a:latin typeface="Adobe Garamond Pro Bold" pitchFamily="18" charset="0"/>
              </a:rPr>
              <a:t> </a:t>
            </a:r>
            <a:r>
              <a:rPr lang="en-US" dirty="0" err="1" smtClean="0">
                <a:latin typeface="Adobe Garamond Pro Bold" pitchFamily="18" charset="0"/>
              </a:rPr>
              <a:t>Ugama</a:t>
            </a:r>
            <a:r>
              <a:rPr lang="en-US" dirty="0" smtClean="0">
                <a:latin typeface="Adobe Garamond Pro Bold" pitchFamily="18" charset="0"/>
              </a:rPr>
              <a:t> Islam Malaysia Kali Ke-24 yang </a:t>
            </a:r>
            <a:r>
              <a:rPr lang="en-US" dirty="0" err="1" smtClean="0">
                <a:latin typeface="Adobe Garamond Pro Bold" pitchFamily="18" charset="0"/>
              </a:rPr>
              <a:t>bersidang</a:t>
            </a:r>
            <a:r>
              <a:rPr lang="en-US" dirty="0" smtClean="0">
                <a:latin typeface="Adobe Garamond Pro Bold" pitchFamily="18" charset="0"/>
              </a:rPr>
              <a:t> </a:t>
            </a:r>
            <a:r>
              <a:rPr lang="en-US" dirty="0" err="1" smtClean="0">
                <a:latin typeface="Adobe Garamond Pro Bold" pitchFamily="18" charset="0"/>
              </a:rPr>
              <a:t>pada</a:t>
            </a:r>
            <a:r>
              <a:rPr lang="en-US" dirty="0" smtClean="0">
                <a:latin typeface="Adobe Garamond Pro Bold" pitchFamily="18" charset="0"/>
              </a:rPr>
              <a:t> 5-6 Jun 1989 </a:t>
            </a:r>
            <a:r>
              <a:rPr lang="en-US" dirty="0" err="1" smtClean="0">
                <a:latin typeface="Adobe Garamond Pro Bold" pitchFamily="18" charset="0"/>
              </a:rPr>
              <a:t>telah</a:t>
            </a:r>
            <a:r>
              <a:rPr lang="en-US" dirty="0" smtClean="0">
                <a:latin typeface="Adobe Garamond Pro Bold" pitchFamily="18" charset="0"/>
              </a:rPr>
              <a:t> </a:t>
            </a:r>
            <a:r>
              <a:rPr lang="en-US" dirty="0" err="1" smtClean="0">
                <a:latin typeface="Adobe Garamond Pro Bold" pitchFamily="18" charset="0"/>
              </a:rPr>
              <a:t>membincangkan</a:t>
            </a:r>
            <a:r>
              <a:rPr lang="en-US" dirty="0" smtClean="0">
                <a:latin typeface="Adobe Garamond Pro Bold" pitchFamily="18" charset="0"/>
              </a:rPr>
              <a:t> </a:t>
            </a:r>
            <a:r>
              <a:rPr lang="en-US" dirty="0" err="1" smtClean="0">
                <a:latin typeface="Adobe Garamond Pro Bold" pitchFamily="18" charset="0"/>
              </a:rPr>
              <a:t>Pandangan</a:t>
            </a:r>
            <a:r>
              <a:rPr lang="en-US" dirty="0" smtClean="0">
                <a:latin typeface="Adobe Garamond Pro Bold" pitchFamily="18" charset="0"/>
              </a:rPr>
              <a:t> Islam </a:t>
            </a:r>
            <a:r>
              <a:rPr lang="en-US" dirty="0" err="1" smtClean="0">
                <a:latin typeface="Adobe Garamond Pro Bold" pitchFamily="18" charset="0"/>
              </a:rPr>
              <a:t>Terhadap</a:t>
            </a:r>
            <a:r>
              <a:rPr lang="en-US" dirty="0" smtClean="0">
                <a:latin typeface="Adobe Garamond Pro Bold" pitchFamily="18" charset="0"/>
              </a:rPr>
              <a:t> </a:t>
            </a:r>
            <a:r>
              <a:rPr lang="en-US" dirty="0" err="1" smtClean="0">
                <a:latin typeface="Adobe Garamond Pro Bold" pitchFamily="18" charset="0"/>
              </a:rPr>
              <a:t>Imunisasi</a:t>
            </a:r>
            <a:r>
              <a:rPr lang="en-US" dirty="0" smtClean="0">
                <a:latin typeface="Adobe Garamond Pro Bold" pitchFamily="18" charset="0"/>
              </a:rPr>
              <a:t> </a:t>
            </a:r>
            <a:r>
              <a:rPr lang="en-US" dirty="0" err="1" smtClean="0">
                <a:latin typeface="Adobe Garamond Pro Bold" pitchFamily="18" charset="0"/>
              </a:rPr>
              <a:t>Campak</a:t>
            </a:r>
            <a:r>
              <a:rPr lang="en-US" dirty="0" smtClean="0">
                <a:latin typeface="Adobe Garamond Pro Bold" pitchFamily="18" charset="0"/>
              </a:rPr>
              <a:t>, </a:t>
            </a:r>
            <a:r>
              <a:rPr lang="en-US" dirty="0" err="1" smtClean="0">
                <a:latin typeface="Adobe Garamond Pro Bold" pitchFamily="18" charset="0"/>
              </a:rPr>
              <a:t>Tibi</a:t>
            </a:r>
            <a:r>
              <a:rPr lang="en-US" dirty="0" smtClean="0">
                <a:latin typeface="Adobe Garamond Pro Bold" pitchFamily="18" charset="0"/>
              </a:rPr>
              <a:t>, </a:t>
            </a:r>
            <a:r>
              <a:rPr lang="en-US" dirty="0" err="1" smtClean="0">
                <a:latin typeface="Adobe Garamond Pro Bold" pitchFamily="18" charset="0"/>
              </a:rPr>
              <a:t>Batuk</a:t>
            </a:r>
            <a:r>
              <a:rPr lang="en-US" dirty="0" smtClean="0">
                <a:latin typeface="Adobe Garamond Pro Bold" pitchFamily="18" charset="0"/>
              </a:rPr>
              <a:t> </a:t>
            </a:r>
            <a:r>
              <a:rPr lang="en-US" dirty="0" err="1" smtClean="0">
                <a:latin typeface="Adobe Garamond Pro Bold" pitchFamily="18" charset="0"/>
              </a:rPr>
              <a:t>Kokol</a:t>
            </a:r>
            <a:r>
              <a:rPr lang="en-US" dirty="0" smtClean="0">
                <a:latin typeface="Adobe Garamond Pro Bold" pitchFamily="18" charset="0"/>
              </a:rPr>
              <a:t>, </a:t>
            </a:r>
            <a:r>
              <a:rPr lang="en-US" dirty="0" err="1" smtClean="0">
                <a:latin typeface="Adobe Garamond Pro Bold" pitchFamily="18" charset="0"/>
              </a:rPr>
              <a:t>Dipteria</a:t>
            </a:r>
            <a:r>
              <a:rPr lang="en-US" dirty="0" smtClean="0">
                <a:latin typeface="Adobe Garamond Pro Bold" pitchFamily="18" charset="0"/>
              </a:rPr>
              <a:t>, Tetanus Dan Polio.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381000" y="2743200"/>
            <a:ext cx="7086600" cy="3382963"/>
          </a:xfrm>
        </p:spPr>
        <p:txBody>
          <a:bodyPr rtlCol="0">
            <a:normAutofit fontScale="5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Muzakarah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memutuskan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berikut</a:t>
            </a:r>
            <a:r>
              <a:rPr lang="en-US" dirty="0" smtClean="0"/>
              <a:t>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Program </a:t>
            </a:r>
            <a:r>
              <a:rPr lang="en-US" dirty="0" err="1" smtClean="0"/>
              <a:t>imunisasi</a:t>
            </a:r>
            <a:r>
              <a:rPr lang="en-US" dirty="0" smtClean="0"/>
              <a:t> </a:t>
            </a:r>
            <a:r>
              <a:rPr lang="en-US" dirty="0" err="1" smtClean="0"/>
              <a:t>campak</a:t>
            </a:r>
            <a:r>
              <a:rPr lang="en-US" dirty="0" smtClean="0"/>
              <a:t>, </a:t>
            </a:r>
            <a:r>
              <a:rPr lang="en-US" dirty="0" err="1" smtClean="0"/>
              <a:t>tibi</a:t>
            </a:r>
            <a:r>
              <a:rPr lang="en-US" dirty="0" smtClean="0"/>
              <a:t>, </a:t>
            </a:r>
            <a:r>
              <a:rPr lang="en-US" dirty="0" err="1" smtClean="0"/>
              <a:t>batuk</a:t>
            </a:r>
            <a:r>
              <a:rPr lang="en-US" dirty="0" smtClean="0"/>
              <a:t> </a:t>
            </a:r>
            <a:r>
              <a:rPr lang="en-US" dirty="0" err="1" smtClean="0"/>
              <a:t>kokol</a:t>
            </a:r>
            <a:r>
              <a:rPr lang="en-US" dirty="0" smtClean="0"/>
              <a:t>, </a:t>
            </a:r>
            <a:r>
              <a:rPr lang="en-US" dirty="0" err="1" smtClean="0"/>
              <a:t>dipteria</a:t>
            </a:r>
            <a:r>
              <a:rPr lang="en-US" dirty="0" smtClean="0"/>
              <a:t>, tetanus </a:t>
            </a:r>
            <a:r>
              <a:rPr lang="en-US" dirty="0" err="1" smtClean="0"/>
              <a:t>dan</a:t>
            </a:r>
            <a:r>
              <a:rPr lang="en-US" dirty="0" smtClean="0"/>
              <a:t> polio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b="1" u="sng" dirty="0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segi</a:t>
            </a:r>
            <a:r>
              <a:rPr lang="en-US" dirty="0" smtClean="0"/>
              <a:t> </a:t>
            </a:r>
            <a:r>
              <a:rPr lang="en-US" dirty="0" err="1" smtClean="0"/>
              <a:t>syarak</a:t>
            </a:r>
            <a:r>
              <a:rPr lang="en-US" dirty="0" smtClean="0"/>
              <a:t> </a:t>
            </a:r>
            <a:r>
              <a:rPr lang="en-US" dirty="0" err="1" smtClean="0"/>
              <a:t>kerana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kaedah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				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</a:t>
            </a:r>
            <a:r>
              <a:rPr lang="ar-AE" b="1" dirty="0" smtClean="0"/>
              <a:t>درء المفاسد مقدم على جلب المصالح</a:t>
            </a:r>
            <a:r>
              <a:rPr lang="ar-AE" dirty="0" smtClean="0"/>
              <a:t>" </a:t>
            </a:r>
            <a:endParaRPr lang="en-US" dirty="0" smtClean="0"/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i="1" dirty="0" smtClean="0"/>
              <a:t>	“</a:t>
            </a:r>
            <a:r>
              <a:rPr lang="en-US" i="1" dirty="0" err="1" smtClean="0"/>
              <a:t>menolak</a:t>
            </a:r>
            <a:r>
              <a:rPr lang="en-US" i="1" dirty="0" smtClean="0"/>
              <a:t> </a:t>
            </a:r>
            <a:r>
              <a:rPr lang="en-US" i="1" dirty="0" err="1" smtClean="0"/>
              <a:t>kerosakan</a:t>
            </a:r>
            <a:r>
              <a:rPr lang="en-US" i="1" dirty="0" smtClean="0"/>
              <a:t> </a:t>
            </a:r>
            <a:r>
              <a:rPr lang="en-US" i="1" dirty="0" err="1" smtClean="0"/>
              <a:t>adalah</a:t>
            </a:r>
            <a:r>
              <a:rPr lang="en-US" i="1" dirty="0" smtClean="0"/>
              <a:t> </a:t>
            </a:r>
            <a:r>
              <a:rPr lang="en-US" i="1" dirty="0" err="1" smtClean="0"/>
              <a:t>didahulukan</a:t>
            </a:r>
            <a:r>
              <a:rPr lang="en-US" i="1" dirty="0" smtClean="0"/>
              <a:t> </a:t>
            </a:r>
            <a:r>
              <a:rPr lang="en-US" i="1" dirty="0" err="1" smtClean="0"/>
              <a:t>daripada</a:t>
            </a:r>
            <a:r>
              <a:rPr lang="en-US" i="1" dirty="0" smtClean="0"/>
              <a:t> </a:t>
            </a:r>
            <a:r>
              <a:rPr lang="en-US" i="1" dirty="0" err="1" smtClean="0"/>
              <a:t>mencari</a:t>
            </a:r>
            <a:r>
              <a:rPr lang="en-US" i="1" dirty="0" smtClean="0"/>
              <a:t> </a:t>
            </a:r>
            <a:r>
              <a:rPr lang="en-US" i="1" dirty="0" err="1" smtClean="0"/>
              <a:t>kemaslahatan</a:t>
            </a:r>
            <a:r>
              <a:rPr lang="en-US" i="1" dirty="0" smtClean="0"/>
              <a:t> </a:t>
            </a:r>
            <a:r>
              <a:rPr lang="en-US" dirty="0" smtClean="0"/>
              <a:t>"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perundangan</a:t>
            </a:r>
            <a:r>
              <a:rPr lang="en-US" dirty="0" smtClean="0"/>
              <a:t> Islam.”</a:t>
            </a:r>
            <a:br>
              <a:rPr lang="en-US" dirty="0" smtClean="0"/>
            </a:br>
            <a:r>
              <a:rPr lang="en-US" dirty="0" smtClean="0"/>
              <a:t>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Vaksin-vaksin</a:t>
            </a:r>
            <a:r>
              <a:rPr lang="en-US" dirty="0" smtClean="0"/>
              <a:t>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imunisasi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penyakit-penyakit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hendaklah</a:t>
            </a:r>
            <a:r>
              <a:rPr lang="en-US" dirty="0" smtClean="0"/>
              <a:t> </a:t>
            </a:r>
            <a:r>
              <a:rPr lang="en-US" dirty="0" err="1" smtClean="0"/>
              <a:t>diambil</a:t>
            </a:r>
            <a:r>
              <a:rPr lang="en-US" dirty="0" smtClean="0"/>
              <a:t> </a:t>
            </a:r>
            <a:r>
              <a:rPr lang="en-US" dirty="0" err="1" smtClean="0"/>
              <a:t>daripada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yang </a:t>
            </a:r>
            <a:r>
              <a:rPr lang="en-US" dirty="0" err="1" smtClean="0"/>
              <a:t>suci</a:t>
            </a:r>
            <a:r>
              <a:rPr lang="en-US" dirty="0" smtClean="0"/>
              <a:t>, </a:t>
            </a:r>
            <a:r>
              <a:rPr lang="en-US" dirty="0" err="1" smtClean="0"/>
              <a:t>sekiranya</a:t>
            </a:r>
            <a:r>
              <a:rPr lang="en-US" dirty="0" smtClean="0"/>
              <a:t> </a:t>
            </a:r>
            <a:r>
              <a:rPr lang="en-US" dirty="0" err="1" smtClean="0"/>
              <a:t>vaksin</a:t>
            </a:r>
            <a:r>
              <a:rPr lang="en-US" dirty="0" smtClean="0"/>
              <a:t> </a:t>
            </a:r>
            <a:r>
              <a:rPr lang="en-US" dirty="0" err="1" smtClean="0"/>
              <a:t>daripada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suci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diperolehi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sukar</a:t>
            </a:r>
            <a:r>
              <a:rPr lang="en-US" dirty="0" smtClean="0"/>
              <a:t> </a:t>
            </a:r>
            <a:r>
              <a:rPr lang="en-US" dirty="0" err="1" smtClean="0"/>
              <a:t>diperolehi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penggunaan</a:t>
            </a:r>
            <a:r>
              <a:rPr lang="en-US" dirty="0" smtClean="0"/>
              <a:t> </a:t>
            </a:r>
            <a:r>
              <a:rPr lang="en-US" dirty="0" err="1" smtClean="0"/>
              <a:t>vaksin</a:t>
            </a:r>
            <a:r>
              <a:rPr lang="en-US" dirty="0" smtClean="0"/>
              <a:t> yang </a:t>
            </a:r>
            <a:r>
              <a:rPr lang="en-US" dirty="0" err="1" smtClean="0"/>
              <a:t>sedia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diharuskan</a:t>
            </a:r>
            <a:r>
              <a:rPr lang="en-US" dirty="0" smtClean="0"/>
              <a:t>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  <p:pic>
        <p:nvPicPr>
          <p:cNvPr id="54277" name="Picture 2" descr="http://ts4.mm.bing.net/th?id=H.4538879574412331&amp;pid=15.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94575" y="5135563"/>
            <a:ext cx="1749425" cy="172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>
          <a:xfrm>
            <a:off x="609600" y="142852"/>
            <a:ext cx="8077200" cy="1000132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Cooper Black" pitchFamily="18" charset="0"/>
              </a:rPr>
              <a:t>IMUNISASI CAMPAK/ MEASLES, TIBI, BATUK KOKOL, DIPTERIA, TETANUS DAN POLIO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MY" sz="2800" u="sng" dirty="0" smtClean="0"/>
              <a:t>KEPERLUAN SEMASA HARI PEMERIKSAAN DAN PEMBERIAN IMMUNISASI </a:t>
            </a:r>
            <a:r>
              <a:rPr lang="en-MY" sz="2800" dirty="0" smtClean="0"/>
              <a:t/>
            </a:r>
            <a:br>
              <a:rPr lang="en-MY" sz="2800" dirty="0" smtClean="0"/>
            </a:br>
            <a:endParaRPr lang="en-MY" sz="2800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MY" sz="2800" dirty="0" err="1" smtClean="0"/>
              <a:t>Berpakaian</a:t>
            </a:r>
            <a:r>
              <a:rPr lang="en-MY" sz="2800" dirty="0" smtClean="0"/>
              <a:t> </a:t>
            </a:r>
            <a:r>
              <a:rPr lang="en-MY" sz="2800" dirty="0" err="1" smtClean="0"/>
              <a:t>sukan</a:t>
            </a:r>
            <a:endParaRPr lang="en-MY" sz="2800" dirty="0" smtClean="0"/>
          </a:p>
          <a:p>
            <a:pPr>
              <a:buNone/>
            </a:pPr>
            <a:endParaRPr lang="en-MY" sz="2800" dirty="0" smtClean="0"/>
          </a:p>
          <a:p>
            <a:pPr lvl="0"/>
            <a:r>
              <a:rPr lang="en-MY" sz="2800" dirty="0" err="1" smtClean="0"/>
              <a:t>Sila</a:t>
            </a:r>
            <a:r>
              <a:rPr lang="en-MY" sz="2800" dirty="0" smtClean="0"/>
              <a:t> </a:t>
            </a:r>
            <a:r>
              <a:rPr lang="en-MY" sz="2800" dirty="0" err="1" smtClean="0"/>
              <a:t>maklumkan</a:t>
            </a:r>
            <a:r>
              <a:rPr lang="en-MY" sz="2800" dirty="0" smtClean="0"/>
              <a:t> </a:t>
            </a:r>
            <a:r>
              <a:rPr lang="en-MY" sz="2800" dirty="0" err="1" smtClean="0"/>
              <a:t>jikalau</a:t>
            </a:r>
            <a:r>
              <a:rPr lang="en-MY" sz="2800" dirty="0" smtClean="0"/>
              <a:t> </a:t>
            </a:r>
            <a:r>
              <a:rPr lang="en-MY" sz="2800" dirty="0" err="1" smtClean="0"/>
              <a:t>anak</a:t>
            </a:r>
            <a:r>
              <a:rPr lang="en-MY" sz="2800" dirty="0" smtClean="0"/>
              <a:t> </a:t>
            </a:r>
            <a:r>
              <a:rPr lang="en-MY" sz="2800" dirty="0" err="1" smtClean="0"/>
              <a:t>anda</a:t>
            </a:r>
            <a:r>
              <a:rPr lang="en-MY" sz="2800" dirty="0" smtClean="0"/>
              <a:t> </a:t>
            </a:r>
            <a:r>
              <a:rPr lang="en-MY" sz="2800" dirty="0" err="1" smtClean="0"/>
              <a:t>sakit</a:t>
            </a:r>
            <a:r>
              <a:rPr lang="en-MY" sz="2800" dirty="0" smtClean="0"/>
              <a:t> </a:t>
            </a:r>
            <a:r>
              <a:rPr lang="en-MY" sz="2800" dirty="0" err="1" smtClean="0"/>
              <a:t>atau</a:t>
            </a:r>
            <a:r>
              <a:rPr lang="en-MY" sz="2800" dirty="0" smtClean="0"/>
              <a:t> </a:t>
            </a:r>
            <a:r>
              <a:rPr lang="en-MY" sz="2800" dirty="0" err="1" smtClean="0"/>
              <a:t>menghadapi</a:t>
            </a:r>
            <a:r>
              <a:rPr lang="en-MY" sz="2800" dirty="0" smtClean="0"/>
              <a:t> </a:t>
            </a:r>
            <a:r>
              <a:rPr lang="en-MY" sz="2800" dirty="0" err="1" smtClean="0"/>
              <a:t>apa-apa</a:t>
            </a:r>
            <a:r>
              <a:rPr lang="en-MY" sz="2800" dirty="0" smtClean="0"/>
              <a:t> </a:t>
            </a:r>
            <a:r>
              <a:rPr lang="en-MY" sz="2800" dirty="0" err="1" smtClean="0"/>
              <a:t>masalah</a:t>
            </a:r>
            <a:r>
              <a:rPr lang="en-MY" sz="2800" dirty="0" smtClean="0"/>
              <a:t> </a:t>
            </a:r>
            <a:r>
              <a:rPr lang="en-MY" sz="2800" dirty="0" err="1" smtClean="0"/>
              <a:t>kesihatan</a:t>
            </a:r>
            <a:r>
              <a:rPr lang="en-MY" sz="2800" dirty="0" smtClean="0"/>
              <a:t> </a:t>
            </a:r>
            <a:r>
              <a:rPr lang="en-MY" sz="2800" dirty="0" err="1" smtClean="0"/>
              <a:t>pada</a:t>
            </a:r>
            <a:r>
              <a:rPr lang="en-MY" sz="2800" dirty="0" smtClean="0"/>
              <a:t> </a:t>
            </a:r>
            <a:r>
              <a:rPr lang="en-MY" sz="2800" dirty="0" err="1" smtClean="0"/>
              <a:t>hari</a:t>
            </a:r>
            <a:r>
              <a:rPr lang="en-MY" sz="2800" dirty="0" smtClean="0"/>
              <a:t> </a:t>
            </a:r>
            <a:r>
              <a:rPr lang="en-MY" sz="2800" dirty="0" err="1" smtClean="0"/>
              <a:t>tersebut</a:t>
            </a:r>
            <a:r>
              <a:rPr lang="en-MY" sz="2800" dirty="0" smtClean="0"/>
              <a:t>.</a:t>
            </a:r>
          </a:p>
          <a:p>
            <a:pPr>
              <a:buNone/>
            </a:pPr>
            <a:r>
              <a:rPr lang="en-MY" sz="2800" dirty="0" smtClean="0"/>
              <a:t> </a:t>
            </a:r>
          </a:p>
          <a:p>
            <a:pPr lvl="0"/>
            <a:r>
              <a:rPr lang="en-MY" sz="2800" dirty="0" err="1" smtClean="0"/>
              <a:t>Buku</a:t>
            </a:r>
            <a:r>
              <a:rPr lang="en-MY" sz="2800" dirty="0" smtClean="0"/>
              <a:t> RKM yang </a:t>
            </a:r>
            <a:r>
              <a:rPr lang="en-MY" sz="2800" dirty="0" err="1" smtClean="0"/>
              <a:t>telah</a:t>
            </a:r>
            <a:r>
              <a:rPr lang="en-MY" sz="2800" dirty="0" smtClean="0"/>
              <a:t>  </a:t>
            </a:r>
            <a:r>
              <a:rPr lang="en-MY" sz="2800" dirty="0" err="1" smtClean="0"/>
              <a:t>di</a:t>
            </a:r>
            <a:r>
              <a:rPr lang="en-MY" sz="2800" dirty="0" smtClean="0"/>
              <a:t> </a:t>
            </a:r>
            <a:r>
              <a:rPr lang="en-MY" sz="2800" dirty="0" err="1" smtClean="0"/>
              <a:t>tandatangani</a:t>
            </a:r>
            <a:r>
              <a:rPr lang="en-MY" sz="2800" dirty="0" smtClean="0"/>
              <a:t> </a:t>
            </a:r>
            <a:r>
              <a:rPr lang="en-MY" sz="2800" dirty="0" err="1" smtClean="0"/>
              <a:t>dan</a:t>
            </a:r>
            <a:r>
              <a:rPr lang="en-MY" sz="2800" dirty="0" smtClean="0"/>
              <a:t> DI ISI DENGAN</a:t>
            </a:r>
            <a:r>
              <a:rPr lang="en-MY" sz="2800" b="1" dirty="0" smtClean="0"/>
              <a:t> LENGKAP </a:t>
            </a:r>
            <a:r>
              <a:rPr lang="en-MY" sz="2800" dirty="0" err="1" smtClean="0"/>
              <a:t>oleh</a:t>
            </a:r>
            <a:r>
              <a:rPr lang="en-MY" sz="2800" dirty="0" smtClean="0"/>
              <a:t> </a:t>
            </a:r>
            <a:r>
              <a:rPr lang="en-MY" sz="2800" dirty="0" err="1" smtClean="0"/>
              <a:t>ibubapa</a:t>
            </a:r>
            <a:r>
              <a:rPr lang="en-MY" sz="2800" dirty="0" smtClean="0"/>
              <a:t>/</a:t>
            </a:r>
            <a:r>
              <a:rPr lang="en-MY" sz="2800" dirty="0" err="1" smtClean="0"/>
              <a:t>penjaga</a:t>
            </a:r>
            <a:r>
              <a:rPr lang="en-MY" sz="2800" dirty="0" smtClean="0"/>
              <a:t> </a:t>
            </a:r>
            <a:r>
              <a:rPr lang="en-MY" sz="2800" dirty="0" err="1" smtClean="0"/>
              <a:t>dan</a:t>
            </a:r>
            <a:r>
              <a:rPr lang="en-MY" sz="2800" dirty="0" smtClean="0"/>
              <a:t> guru </a:t>
            </a:r>
            <a:r>
              <a:rPr lang="en-MY" sz="2800" dirty="0" err="1" smtClean="0"/>
              <a:t>kelas</a:t>
            </a:r>
            <a:r>
              <a:rPr lang="en-MY" sz="2800" dirty="0" smtClean="0"/>
              <a:t>.</a:t>
            </a:r>
          </a:p>
          <a:p>
            <a:endParaRPr lang="en-MY" sz="2800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PERHATIAN</a:t>
            </a:r>
            <a:r>
              <a:rPr lang="en-MY" dirty="0" smtClean="0"/>
              <a:t>….!!!!!</a:t>
            </a:r>
            <a:endParaRPr lang="en-MY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MY" dirty="0" smtClean="0"/>
          </a:p>
          <a:p>
            <a:endParaRPr lang="en-MY" dirty="0" smtClean="0"/>
          </a:p>
          <a:p>
            <a:r>
              <a:rPr lang="en-MY" sz="3200" dirty="0" smtClean="0"/>
              <a:t>SEMUA PEMERIKSAAN DAN IMUNISASI YANG DIBERIKAN ADALAH </a:t>
            </a:r>
            <a:r>
              <a:rPr lang="en-MY" sz="3200" b="1" u="sng" dirty="0" smtClean="0">
                <a:solidFill>
                  <a:srgbClr val="C00000"/>
                </a:solidFill>
              </a:rPr>
              <a:t>PERCUMA</a:t>
            </a:r>
            <a:r>
              <a:rPr lang="en-MY" sz="3200" dirty="0" smtClean="0"/>
              <a:t> </a:t>
            </a:r>
            <a:r>
              <a:rPr lang="en-MY" sz="3200" b="1" i="1" dirty="0" smtClean="0"/>
              <a:t>KECUALI UNTUK WARGA ASING</a:t>
            </a:r>
            <a:r>
              <a:rPr lang="en-MY" sz="3200" dirty="0" smtClean="0"/>
              <a:t>, BAYARAN AKAN DIKENAKAN KEPADA MEREKA YANG INGIN MENDAPATKAN PERKHIDMATAN TERSEBUT</a:t>
            </a:r>
          </a:p>
          <a:p>
            <a:endParaRPr lang="en-MY" sz="3200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2" descr="https://sphotos-b.xx.fbcdn.net/hphotos-frc3/p480x480/969069_523076867762327_812294073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785926"/>
            <a:ext cx="6286544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TANGGUNGJAWAB KAMI BERSAMA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/>
              <a:t>SEKIAN TERIMA KASIH</a:t>
            </a:r>
            <a:endParaRPr lang="en-MY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6" name="Picture 8" descr="http://tommyimages.com/Stock_Photos/Scandinavia/Iceland/Waterfalls/slides/Iceland_0221-Behind_Waterfal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22" y="712652"/>
            <a:ext cx="6072230" cy="4434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2428860" y="2857496"/>
            <a:ext cx="3685048" cy="212365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THANK YOU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FOR YOUR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ATTENTION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444</TotalTime>
  <Words>651</Words>
  <Application>Microsoft Office PowerPoint</Application>
  <PresentationFormat>On-screen Show (4:3)</PresentationFormat>
  <Paragraphs>125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Adobe Garamond Pro Bold</vt:lpstr>
      <vt:lpstr>Aharoni</vt:lpstr>
      <vt:lpstr>Arial</vt:lpstr>
      <vt:lpstr>Calibri</vt:lpstr>
      <vt:lpstr>Cooper Black</vt:lpstr>
      <vt:lpstr>Tw Cen MT</vt:lpstr>
      <vt:lpstr>Wingdings</vt:lpstr>
      <vt:lpstr>Wingdings 2</vt:lpstr>
      <vt:lpstr>Median</vt:lpstr>
      <vt:lpstr>PASUKAN KESIHATAN SEKOLAH </vt:lpstr>
      <vt:lpstr>PENGENALAN PKS</vt:lpstr>
      <vt:lpstr>PowerPoint Presentation</vt:lpstr>
      <vt:lpstr>OBJEKTIF PERKHIDMATAN KESIHATAN SEKOLAH</vt:lpstr>
      <vt:lpstr>IMUNISASI</vt:lpstr>
      <vt:lpstr>PowerPoint Presentation</vt:lpstr>
      <vt:lpstr>PowerPoint Presentation</vt:lpstr>
      <vt:lpstr>APAKAH ITU IMUNITI? </vt:lpstr>
      <vt:lpstr>MENGAPAKAH  ANAK  ANDA  PERLU  DIBERI  IMUNISASI? </vt:lpstr>
      <vt:lpstr>PowerPoint Presentation</vt:lpstr>
      <vt:lpstr>APAKAH KEPENTINGAN VAKSIN? </vt:lpstr>
      <vt:lpstr>APAKAH KESAN SAMPINGAN VAKSIN? </vt:lpstr>
      <vt:lpstr>JADUAL IMUNISASI BAYI</vt:lpstr>
      <vt:lpstr>JADUAL IMUNISASI KANAK-KANAK DAN REMAJA</vt:lpstr>
      <vt:lpstr>BUKU REKOD KESIHATAN MURID (RKM) </vt:lpstr>
      <vt:lpstr>BUKU REKOD KESIHATAN MURID (RKM)</vt:lpstr>
      <vt:lpstr>PowerPoint Presentation</vt:lpstr>
      <vt:lpstr>PowerPoint Presentation</vt:lpstr>
      <vt:lpstr>PowerPoint Presentation</vt:lpstr>
      <vt:lpstr>PowerPoint Presentation</vt:lpstr>
      <vt:lpstr>  </vt:lpstr>
      <vt:lpstr>KEPERLUAN SEMASA HARI PEMERIKSAAN DAN PEMBERIAN IMMUNISASI  </vt:lpstr>
      <vt:lpstr>PERHATIAN….!!!!!</vt:lpstr>
      <vt:lpstr>TANGGUNGJAWAB KAMI BERSAMA</vt:lpstr>
      <vt:lpstr>SEKIAN TERIMA KASIH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PASUKAN KESIHATAN SEKOLAH</dc:title>
  <dc:creator>PKDKLANG-15</dc:creator>
  <cp:lastModifiedBy>KKM</cp:lastModifiedBy>
  <cp:revision>33</cp:revision>
  <dcterms:created xsi:type="dcterms:W3CDTF">2015-09-23T00:38:26Z</dcterms:created>
  <dcterms:modified xsi:type="dcterms:W3CDTF">2016-12-28T06:12:44Z</dcterms:modified>
</cp:coreProperties>
</file>